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handoutMasterIdLst>
    <p:handoutMasterId r:id="rId17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0080625" cy="7559675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1368" y="-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DC9FA071-DCA2-4EC8-A808-12D0CA0E2C1F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68162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5F1349AB-6EDE-4FB8-92E3-50663A6A0C3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84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44400" y="1068840"/>
            <a:ext cx="4470480" cy="366407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52720" y="5088960"/>
            <a:ext cx="5259600" cy="4067640"/>
          </a:xfrm>
        </p:spPr>
        <p:txBody>
          <a:bodyPr>
            <a:spAutoFit/>
          </a:bodyPr>
          <a:lstStyle/>
          <a:p>
            <a:endParaRPr lang="ru-RU">
              <a:solidFill>
                <a:srgbClr val="000000"/>
              </a:solidFill>
              <a:latin typeface="Thorndale" pitchFamily="18"/>
              <a:cs typeface="Arial Unicode MS" pitchFamily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E5A81DC-2815-461B-9888-7301478F363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489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34D3F93-4EA8-451E-8963-2B06591ED4B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597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3C51965-0D61-4844-A0A4-7C02E78EC53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78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346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41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70222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7512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21275" y="2101850"/>
            <a:ext cx="4227513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7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5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388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981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3327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B78B202-24E1-4F63-AE85-0DC1759E116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347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0815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18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7725" y="627063"/>
            <a:ext cx="2151063" cy="6464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1363" y="627063"/>
            <a:ext cx="6303962" cy="6464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5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67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90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1446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7512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21275" y="2101850"/>
            <a:ext cx="4227513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51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668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384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47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C3CC5DE-D544-460D-B448-C3CCE1A0B53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537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6801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3198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75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7725" y="627063"/>
            <a:ext cx="2151063" cy="6464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1363" y="627063"/>
            <a:ext cx="6303962" cy="6464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201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B185A7E-53AC-46D3-9D04-8C9E45DDA22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028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37F50FE-786F-40DA-91FD-7B7D727977D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64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A86D480-FA61-447B-98AE-2763B218E98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743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9B7288-05A6-42F6-819C-57752EEE848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780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659B984-162A-40EB-90A8-1CA00C28C48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24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8D1CFFA-2988-4FB0-AEF1-7CE002DF73E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267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ru-RU" sz="28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ru-RU" sz="24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ru-RU" sz="20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A19A4DBF-A9AC-4118-8460-05C416907586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ru-RU" sz="4400" b="0" i="0" u="none" strike="noStrike" kern="1200">
          <a:ln>
            <a:noFill/>
          </a:ln>
          <a:latin typeface="Arial" pitchFamily="18"/>
          <a:ea typeface="MS Gothic" pitchFamily="2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ru-RU" sz="3200" b="0" i="0" u="none" strike="noStrike" kern="1200">
          <a:ln>
            <a:noFill/>
          </a:ln>
          <a:latin typeface="Arial" pitchFamily="18"/>
          <a:ea typeface="MS Gothic" pitchFamily="2"/>
          <a:cs typeface="Tahoma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-360" y="-360"/>
            <a:ext cx="10080000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740879" y="62748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1"/>
          </p:nvPr>
        </p:nvSpPr>
        <p:spPr>
          <a:xfrm>
            <a:off x="740879" y="2101680"/>
            <a:ext cx="8607960" cy="498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ru-RU" sz="4400" b="0" i="0" u="none" strike="noStrike">
          <a:ln>
            <a:noFill/>
          </a:ln>
          <a:solidFill>
            <a:srgbClr val="000000"/>
          </a:solidFill>
          <a:latin typeface="Thorndale" pitchFamily="18"/>
          <a:cs typeface="Arial Unicode MS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1417"/>
        </a:spcAft>
        <a:tabLst/>
        <a:defRPr lang="ru-RU" sz="3200" b="0" i="0" u="none" strike="noStrike">
          <a:ln>
            <a:noFill/>
          </a:ln>
          <a:solidFill>
            <a:srgbClr val="000000"/>
          </a:solidFill>
          <a:latin typeface="Thorndale" pitchFamily="18"/>
          <a:cs typeface="Arial Unicode MS" pitchFamily="2"/>
        </a:defRPr>
      </a:lvl1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100000">
              <a:srgbClr val="800000"/>
            </a:gs>
          </a:gsLst>
          <a:path path="circle">
            <a:fillToRect l="70000" t="30000" r="30000" b="7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40879" y="62748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40879" y="2101680"/>
            <a:ext cx="8607960" cy="4989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ru-RU" sz="4400" b="0" i="0" u="none" strike="noStrike">
          <a:ln>
            <a:noFill/>
          </a:ln>
          <a:solidFill>
            <a:srgbClr val="000000"/>
          </a:solidFill>
          <a:latin typeface="Thorndale" pitchFamily="18"/>
          <a:cs typeface="Arial Unicode MS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1417"/>
        </a:spcAft>
        <a:tabLst/>
        <a:defRPr lang="ru-RU" sz="3200" b="0" i="0" u="none" strike="noStrike">
          <a:ln>
            <a:noFill/>
          </a:ln>
          <a:solidFill>
            <a:srgbClr val="000000"/>
          </a:solidFill>
          <a:latin typeface="Thorndale" pitchFamily="18"/>
          <a:cs typeface="Arial Unicode MS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40879" y="-3380400"/>
            <a:ext cx="8607960" cy="928296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Тема урока</a:t>
            </a:r>
            <a:br>
              <a:rPr lang="ru-RU"/>
            </a:br>
            <a:r>
              <a:rPr lang="ru-RU"/>
              <a:t>Юмористический и сатирический талант А.П.Чехова. Рассказ «Хирургия».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40879" y="639720"/>
            <a:ext cx="8607960" cy="1238039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>1890 год 11 июля-13 октября. Пребывание на Сахалине.</a:t>
            </a:r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060000" y="2160000"/>
            <a:ext cx="3960000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40879" y="-3380760"/>
            <a:ext cx="8607960" cy="928296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Обобщение:</a:t>
            </a:r>
            <a:br>
              <a:rPr lang="ru-RU"/>
            </a:br>
            <a:r>
              <a:rPr lang="ru-RU"/>
              <a:t>Познакомились с биографией и творчеством   А.П.Чехова;</a:t>
            </a:r>
            <a:br>
              <a:rPr lang="ru-RU"/>
            </a:br>
            <a:r>
              <a:rPr lang="ru-RU"/>
              <a:t>Прочитали рассказ «Хирургия»</a:t>
            </a:r>
            <a:br>
              <a:rPr lang="ru-RU"/>
            </a:br>
            <a:r>
              <a:rPr lang="ru-RU"/>
              <a:t>Познакомились с понятиями «юмор» и «сатира».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40879" y="-3071520"/>
            <a:ext cx="8607960" cy="866412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1860 — 2010год</a:t>
            </a:r>
            <a:br>
              <a:rPr lang="ru-RU"/>
            </a:br>
            <a:r>
              <a:rPr lang="ru-RU"/>
              <a:t>Исполнилось 150 лет со дня рождения великого русского писателя А.П.Чехова. </a:t>
            </a:r>
            <a:br>
              <a:rPr lang="ru-RU"/>
            </a:br>
            <a:r>
              <a:rPr lang="ru-RU"/>
              <a:t>2010 год объявлен годом Чехова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8360" y="0"/>
            <a:ext cx="9071640" cy="126252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>Антон Павлович Чехов</a:t>
            </a:r>
            <a:br>
              <a:rPr lang="ru-RU"/>
            </a:br>
            <a:r>
              <a:rPr lang="ru-RU"/>
              <a:t>1860-1904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700000" y="1260000"/>
            <a:ext cx="4860000" cy="630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40879" y="-3690000"/>
            <a:ext cx="8607960" cy="990180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        Его язык удивителен. Я помню, что когда я первый раз начал читать Чехова, то сначала он показался мне каким-то странным, как бы нескладным. Но как только я вчитался. Так этот язык и захватил меня.</a:t>
            </a:r>
            <a:br>
              <a:rPr lang="ru-RU"/>
            </a:br>
            <a:r>
              <a:rPr lang="ru-RU"/>
              <a:t>Л.Н.Толстой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9071640" cy="126252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>Таганрог — родина писателя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580000" y="1620000"/>
            <a:ext cx="4140000" cy="4899240"/>
          </a:xfrm>
        </p:spPr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9pPr>
          </a:lstStyle>
          <a:p>
            <a:pPr lvl="0">
              <a:buNone/>
            </a:pPr>
            <a:r>
              <a:rPr lang="ru-RU" sz="1800">
                <a:cs typeface="Times New Roman" pitchFamily="18"/>
              </a:rPr>
              <a:t>Внутри три небольшие комнатки: гостиная, родительская спальня, детская – и кухня. Обстановка скромная, но очень домашняя – здесь есть все, что необходимо благообразной чете с маленькими детьми.  Здесь 17 (29) января 1860 г. суждено было появиться на свет их третьему ребенку, будущему писателю А.П. Чехову. В связи с прибавлением вскоре было решено переехать на новую квартиру.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000" y="1620000"/>
            <a:ext cx="5042880" cy="4179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13200"/>
            <a:ext cx="9071640" cy="1238039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4294967295"/>
          </p:nvPr>
        </p:nvSpPr>
        <p:spPr>
          <a:xfrm>
            <a:off x="740879" y="2101680"/>
            <a:ext cx="4200480" cy="4989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5151960" y="1769040"/>
            <a:ext cx="4426560" cy="4899240"/>
          </a:xfrm>
        </p:spPr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9pPr>
          </a:lstStyle>
          <a:p>
            <a:pPr marL="0" indent="0"/>
            <a:endParaRPr lang="ru-RU"/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80000" y="0"/>
            <a:ext cx="10440000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-1271160" y="0"/>
            <a:ext cx="5051160" cy="755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40000" y="-555480"/>
            <a:ext cx="9071640" cy="300312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/>
            </a:r>
            <a:br>
              <a:rPr lang="ru-RU"/>
            </a:br>
            <a:r>
              <a:rPr lang="ru-RU"/>
              <a:t>Семья Чеховых</a:t>
            </a:r>
            <a:br>
              <a:rPr lang="ru-RU"/>
            </a:br>
            <a:r>
              <a:rPr lang="ru-RU" sz="2000"/>
              <a:t>Семья Чеховых была талантливой: старший брат Александр стал писателем, Николай — художником, Михаил — литератором, Иван — выдающимся педагогом, сестра Мария обладала незаурядными художественными способностями.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00000" y="2520000"/>
            <a:ext cx="2160000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200000" y="2340000"/>
            <a:ext cx="2160000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060000" y="3600000"/>
            <a:ext cx="4140000" cy="30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 noGrp="1"/>
          </p:cNvSpPr>
          <p:nvPr>
            <p:ph type="body" idx="4294967295"/>
          </p:nvPr>
        </p:nvSpPr>
        <p:spPr>
          <a:xfrm>
            <a:off x="5293440" y="1080000"/>
            <a:ext cx="4426560" cy="4899240"/>
          </a:xfrm>
        </p:spPr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9pPr>
          </a:lstStyle>
          <a:p>
            <a:pPr lvl="0">
              <a:buNone/>
            </a:pPr>
            <a:r>
              <a:rPr lang="ru-RU" sz="1800">
                <a:cs typeface="Times New Roman" pitchFamily="18"/>
              </a:rPr>
              <a:t>В здании бывшей мужской гимназии, в которой учился А.П. Чехов, открыт литературный музей. До 1975 года в этом здании располагалась средняя общеобразовательная школа № 2 им. Чехова. А еще раньше, с 1868 по 1879 гг. в ней учился А.П. Чехов. Литературный музей настолько многогранен, что заинтересует как специалистов, так и школьников.</a:t>
            </a:r>
          </a:p>
        </p:txBody>
      </p:sp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468360" y="-131400"/>
            <a:ext cx="9071640" cy="117216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 sz="2600" b="1">
                <a:cs typeface="Times New Roman" pitchFamily="18"/>
              </a:rPr>
              <a:t>Литературный музей – Гимназия Чехова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1980000" y="900000"/>
            <a:ext cx="7200000" cy="61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-924120"/>
            <a:ext cx="9071640" cy="371340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Вначале он подписывает свои рассказы псевдонимами: Антоша Чехонте, Человек без селезенки, Брат                             моего брата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151600" y="2101680"/>
            <a:ext cx="4200480" cy="4989960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None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32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8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4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ru-RU" sz="2000" b="0" i="0" u="none" strike="noStrike">
                <a:ln>
                  <a:noFill/>
                </a:ln>
                <a:solidFill>
                  <a:srgbClr val="000000"/>
                </a:solidFill>
                <a:latin typeface="Thorndale" pitchFamily="18"/>
                <a:ea typeface="HG Mincho Light J" pitchFamily="2"/>
                <a:cs typeface="Arial Unicode MS" pitchFamily="2"/>
              </a:defRPr>
            </a:lvl9pPr>
          </a:lstStyle>
          <a:p>
            <a:pPr lvl="0"/>
            <a:endParaRPr lang="ru-RU"/>
          </a:p>
          <a:p>
            <a:pPr lvl="0"/>
            <a:endParaRPr lang="ru-RU"/>
          </a:p>
          <a:p>
            <a:pPr lvl="0"/>
            <a:r>
              <a:rPr lang="ru-RU"/>
              <a:t>Первые рассказы А.П.Чехова: «Жалобная книга», «Хирургия», «Налим», «Экзамен на чин», «Пересолил»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00" y="2340000"/>
            <a:ext cx="4140000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45960"/>
            <a:ext cx="9071640" cy="117216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ru-RU"/>
              <a:t>Словарная работа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0" y="2520000"/>
            <a:ext cx="257040" cy="34668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8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rPr>
              <a:t>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0000" y="2048040"/>
            <a:ext cx="9143280" cy="206496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rPr>
              <a:t>Псевдоним -вымышленное имя писателя или артиста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rPr>
              <a:t>Юмор — веселый, добрый смех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rPr>
              <a:t>Сатира — гневный, злой смех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rPr>
              <a:t>Дьячок — низкий служитель православной церкви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Arial" pitchFamily="18"/>
                <a:ea typeface="MS Gothic" pitchFamily="2"/>
                <a:cs typeface="Tahoma" pitchFamily="2"/>
              </a:rPr>
              <a:t>Земская больница — общегосударственная больница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unburs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olar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211</Words>
  <Application>Microsoft Office PowerPoint</Application>
  <PresentationFormat>Экран (4:3)</PresentationFormat>
  <Paragraphs>22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Обычный</vt:lpstr>
      <vt:lpstr>Sunburst</vt:lpstr>
      <vt:lpstr>Solar</vt:lpstr>
      <vt:lpstr>         Тема урока Юмористический и сатирический талант А.П.Чехова. Рассказ «Хирургия».  </vt:lpstr>
      <vt:lpstr>Антон Павлович Чехов 1860-1904</vt:lpstr>
      <vt:lpstr>                Его язык удивителен. Я помню, что когда я первый раз начал читать Чехова, то сначала он показался мне каким-то странным, как бы нескладным. Но как только я вчитался. Так этот язык и захватил меня. Л.Н.Толстой</vt:lpstr>
      <vt:lpstr>Таганрог — родина писателя</vt:lpstr>
      <vt:lpstr>Презентация PowerPoint</vt:lpstr>
      <vt:lpstr> Семья Чеховых Семья Чеховых была талантливой: старший брат Александр стал писателем, Николай — художником, Михаил — литератором, Иван — выдающимся педагогом, сестра Мария обладала незаурядными художественными способностями. </vt:lpstr>
      <vt:lpstr>Литературный музей – Гимназия Чехова</vt:lpstr>
      <vt:lpstr>  Вначале он подписывает свои рассказы псевдонимами: Антоша Чехонте, Человек без селезенки, Брат                             моего брата</vt:lpstr>
      <vt:lpstr>Словарная работа</vt:lpstr>
      <vt:lpstr>1890 год 11 июля-13 октября. Пребывание на Сахалине.</vt:lpstr>
      <vt:lpstr>         Обобщение: Познакомились с биографией и творчеством   А.П.Чехова; Прочитали рассказ «Хирургия» Познакомились с понятиями «юмор» и «сатира».</vt:lpstr>
      <vt:lpstr>         1860 — 2010год Исполнилось 150 лет со дня рождения великого русского писателя А.П.Чехова.  2010 год объявлен годом Чехова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Тема урока Юмористический и сатирический талант А.П.Чехова. Рассказ «Хирургия».  </dc:title>
  <dc:creator>Фоат</dc:creator>
  <cp:lastModifiedBy>Фоат</cp:lastModifiedBy>
  <cp:revision>7</cp:revision>
  <dcterms:created xsi:type="dcterms:W3CDTF">2011-01-30T17:09:07Z</dcterms:created>
  <dcterms:modified xsi:type="dcterms:W3CDTF">2011-12-27T09:42:15Z</dcterms:modified>
</cp:coreProperties>
</file>