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389" r:id="rId3"/>
    <p:sldId id="257" r:id="rId4"/>
    <p:sldId id="288" r:id="rId5"/>
    <p:sldId id="411" r:id="rId6"/>
    <p:sldId id="268" r:id="rId7"/>
    <p:sldId id="269" r:id="rId8"/>
    <p:sldId id="283" r:id="rId9"/>
    <p:sldId id="272" r:id="rId10"/>
    <p:sldId id="273" r:id="rId11"/>
    <p:sldId id="274" r:id="rId12"/>
    <p:sldId id="285" r:id="rId13"/>
    <p:sldId id="275" r:id="rId14"/>
    <p:sldId id="276" r:id="rId15"/>
    <p:sldId id="391" r:id="rId16"/>
    <p:sldId id="277" r:id="rId17"/>
    <p:sldId id="393" r:id="rId18"/>
    <p:sldId id="395" r:id="rId19"/>
    <p:sldId id="279" r:id="rId20"/>
    <p:sldId id="386" r:id="rId21"/>
    <p:sldId id="400" r:id="rId22"/>
    <p:sldId id="335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138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E96CC8A1-CBBD-4836-94E3-7F3E4A7EFFBD}" type="datetimeFigureOut">
              <a:rPr lang="ru-RU"/>
              <a:pPr/>
              <a:t>05.12.2011</a:t>
            </a:fld>
            <a:endParaRPr lang="ru-RU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C86603DB-3935-4C11-B894-45E17E3885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145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C9431B57-DD5C-42FD-B0C1-87A7A3D9544A}" type="datetimeFigureOut">
              <a:rPr lang="ru-RU"/>
              <a:pPr/>
              <a:t>05.12.2011</a:t>
            </a:fld>
            <a:endParaRPr lang="ru-RU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5E3C7022-B6CD-45D9-8F06-74F6820645A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9219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35D01-4D75-4A55-A6AD-84460287332D}" type="datetimeFigureOut">
              <a:rPr lang="ru-RU"/>
              <a:pPr>
                <a:defRPr/>
              </a:pPr>
              <a:t>05.12.2011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EE997-AEA9-4B59-8A64-57DEC89937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177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81A3C-21F4-4F72-B078-EFAF10E154DB}" type="datetimeFigureOut">
              <a:rPr lang="ru-RU"/>
              <a:pPr>
                <a:defRPr/>
              </a:pPr>
              <a:t>05.12.2011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99060-890A-4D75-AECB-22E0A23995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417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50F97-D1F0-4E73-9DA4-B29DADCB0DA9}" type="datetimeFigureOut">
              <a:rPr lang="ru-RU"/>
              <a:pPr>
                <a:defRPr/>
              </a:pPr>
              <a:t>05.12.2011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F62FF-D999-4748-8887-34EA58840A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7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43D14-4553-447C-89AC-0C8D5D242C75}" type="datetimeFigureOut">
              <a:rPr lang="ru-RU"/>
              <a:pPr>
                <a:defRPr/>
              </a:pPr>
              <a:t>05.12.2011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F7F03-5901-4539-8111-10986BE7D8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748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89D18-3FB1-47B3-8B6A-A75EFA594A11}" type="datetimeFigureOut">
              <a:rPr lang="ru-RU"/>
              <a:pPr>
                <a:defRPr/>
              </a:pPr>
              <a:t>05.12.2011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D99EE-F1DA-44BA-91AC-EAED46EF54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590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BD849-18DE-4DB0-9EBE-840746EB0971}" type="datetimeFigureOut">
              <a:rPr lang="ru-RU"/>
              <a:pPr>
                <a:defRPr/>
              </a:pPr>
              <a:t>05.12.2011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BE497-EA8D-466B-94E2-187739CF32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532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974FA-F230-4ECE-AB52-85A6A4A2AEA9}" type="datetimeFigureOut">
              <a:rPr lang="ru-RU"/>
              <a:pPr>
                <a:defRPr/>
              </a:pPr>
              <a:t>05.12.2011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010568-8F2E-439A-936A-5572EA4110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59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65569-AAE8-4B3F-8055-31A0B28BF441}" type="datetimeFigureOut">
              <a:rPr lang="ru-RU"/>
              <a:pPr>
                <a:defRPr/>
              </a:pPr>
              <a:t>05.12.2011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71E9C-6C18-4817-B2AA-B0BDA9B95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65B26-C824-4321-AB38-0DC2894CB240}" type="datetimeFigureOut">
              <a:rPr lang="ru-RU"/>
              <a:pPr>
                <a:defRPr/>
              </a:pPr>
              <a:t>05.12.2011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28F1B-F51D-4CFD-8FB5-17F97D1DEC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631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CD0EC-CF39-4DE0-8B33-29AFA53475C6}" type="datetimeFigureOut">
              <a:rPr lang="ru-RU"/>
              <a:pPr>
                <a:defRPr/>
              </a:pPr>
              <a:t>05.12.2011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4F1DF-80D5-42DB-86BF-C4F008FE6D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895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D336E-DF3B-4CAA-8FE3-F5B280FE303A}" type="datetimeFigureOut">
              <a:rPr lang="ru-RU"/>
              <a:pPr>
                <a:defRPr/>
              </a:pPr>
              <a:t>05.12.2011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58D8F-CEE3-48A6-BADE-D5DB007E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109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907D7AD-2D42-4414-A5AD-1A6B52E74193}" type="datetimeFigureOut">
              <a:rPr lang="ru-RU"/>
              <a:pPr>
                <a:defRPr/>
              </a:pPr>
              <a:t>05.12.2011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922930D-643A-4189-AE5F-B578B1AFD8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file:///C:\Users\&#1051;&#1102;&#1051;&#1105;&#1050;\Desktop\&#1078;&#1080;&#1074;&#1086;&#1090;&#1085;&#1099;&#1077;\2e84cb7aa5b9.jpg" TargetMode="Externa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 </a:t>
            </a:r>
            <a:endParaRPr lang="ru-RU" dirty="0" smtClean="0"/>
          </a:p>
        </p:txBody>
      </p:sp>
      <p:sp>
        <p:nvSpPr>
          <p:cNvPr id="2051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2" name="Содержимое 4" descr="1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365" y="-72008"/>
            <a:ext cx="915505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Миляуша\Desktop\животные\утк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341" y="3406545"/>
            <a:ext cx="3888432" cy="3329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иляуша\Desktop\животные\тигр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34" y="-72008"/>
            <a:ext cx="4176464" cy="309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Миляуша\Desktop\животные\собака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-5490"/>
            <a:ext cx="3888432" cy="309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Миляуша\Desktop\животные\верблюд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34" y="3356992"/>
            <a:ext cx="4176464" cy="332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7954" y="2634673"/>
            <a:ext cx="4501774" cy="3052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000" b="1" i="1" dirty="0" err="1">
                <a:latin typeface="Times New Roman"/>
                <a:ea typeface="Calibri"/>
                <a:cs typeface="Times New Roman"/>
              </a:rPr>
              <a:t>Кыргый</a:t>
            </a:r>
            <a:r>
              <a:rPr lang="ru-RU" sz="4000" b="1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tt-RU" sz="4000" b="1" i="1" dirty="0">
                <a:latin typeface="Times New Roman"/>
                <a:ea typeface="Calibri"/>
                <a:cs typeface="Times New Roman"/>
              </a:rPr>
              <a:t>җәнлекләр</a:t>
            </a:r>
            <a:endParaRPr lang="ru-RU" sz="40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t-RU" sz="4000" b="1" i="1" dirty="0">
                <a:latin typeface="Times New Roman"/>
                <a:ea typeface="Calibri"/>
                <a:cs typeface="Times New Roman"/>
              </a:rPr>
              <a:t>һәм йорт хайваннары</a:t>
            </a:r>
            <a:endParaRPr lang="ru-RU" sz="4000" dirty="0">
              <a:effectLst/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1267" name="Содержимое 4" descr="14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1269" name="TextBox 6"/>
          <p:cNvSpPr txBox="1">
            <a:spLocks noChangeArrowheads="1"/>
          </p:cNvSpPr>
          <p:nvPr/>
        </p:nvSpPr>
        <p:spPr bwMode="auto">
          <a:xfrm>
            <a:off x="357188" y="214313"/>
            <a:ext cx="8429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71604" y="1214422"/>
            <a:ext cx="6357982" cy="5143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t-RU" dirty="0" smtClean="0"/>
              <a:t> </a:t>
            </a:r>
            <a:endParaRPr lang="ru-RU" dirty="0" smtClean="0"/>
          </a:p>
        </p:txBody>
      </p:sp>
      <p:pic>
        <p:nvPicPr>
          <p:cNvPr id="12291" name="Содержимое 4" descr="14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7190656"/>
          </a:xfrm>
        </p:spPr>
      </p:pic>
      <p:sp>
        <p:nvSpPr>
          <p:cNvPr id="12293" name="TextBox 7"/>
          <p:cNvSpPr txBox="1">
            <a:spLocks noChangeArrowheads="1"/>
          </p:cNvSpPr>
          <p:nvPr/>
        </p:nvSpPr>
        <p:spPr bwMode="auto">
          <a:xfrm>
            <a:off x="266117" y="-1"/>
            <a:ext cx="8572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9" descr="заяц - беляк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 r="21835" b="8333"/>
          <a:stretch>
            <a:fillRect/>
          </a:stretch>
        </p:blipFill>
        <p:spPr bwMode="auto">
          <a:xfrm>
            <a:off x="1635842" y="548680"/>
            <a:ext cx="5884783" cy="871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t-RU" dirty="0" smtClean="0"/>
              <a:t> </a:t>
            </a:r>
            <a:endParaRPr lang="ru-RU" dirty="0" smtClean="0"/>
          </a:p>
        </p:txBody>
      </p:sp>
      <p:pic>
        <p:nvPicPr>
          <p:cNvPr id="13315" name="Содержимое 4" descr="14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8520" y="0"/>
            <a:ext cx="9144000" cy="6858000"/>
          </a:xfrm>
        </p:spPr>
      </p:pic>
      <p:pic>
        <p:nvPicPr>
          <p:cNvPr id="10" name="Рисунок 8" descr="q9xoey2u0ovvce7wgjsvs2s46ntzoxug_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0" r="16251"/>
          <a:stretch>
            <a:fillRect/>
          </a:stretch>
        </p:blipFill>
        <p:spPr bwMode="auto">
          <a:xfrm>
            <a:off x="1403648" y="357758"/>
            <a:ext cx="5976664" cy="6167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t-RU" dirty="0" smtClean="0"/>
              <a:t> </a:t>
            </a:r>
            <a:endParaRPr lang="ru-RU" dirty="0" smtClean="0"/>
          </a:p>
        </p:txBody>
      </p:sp>
      <p:pic>
        <p:nvPicPr>
          <p:cNvPr id="14339" name="Содержимое 4" descr="14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4340" name="Прямоугольник 6"/>
          <p:cNvSpPr>
            <a:spLocks noChangeArrowheads="1"/>
          </p:cNvSpPr>
          <p:nvPr/>
        </p:nvSpPr>
        <p:spPr bwMode="auto">
          <a:xfrm>
            <a:off x="214313" y="3000375"/>
            <a:ext cx="36433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2" name="TextBox 9"/>
          <p:cNvSpPr txBox="1">
            <a:spLocks noChangeArrowheads="1"/>
          </p:cNvSpPr>
          <p:nvPr/>
        </p:nvSpPr>
        <p:spPr bwMode="auto">
          <a:xfrm>
            <a:off x="4214813" y="571500"/>
            <a:ext cx="25003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5" name="TextBox 18"/>
          <p:cNvSpPr txBox="1">
            <a:spLocks noChangeArrowheads="1"/>
          </p:cNvSpPr>
          <p:nvPr/>
        </p:nvSpPr>
        <p:spPr bwMode="auto">
          <a:xfrm>
            <a:off x="5286375" y="2643188"/>
            <a:ext cx="3857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7" descr="волк1_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5" t="3751" r="10068" b="11249"/>
          <a:stretch>
            <a:fillRect/>
          </a:stretch>
        </p:blipFill>
        <p:spPr bwMode="auto">
          <a:xfrm>
            <a:off x="1403648" y="214312"/>
            <a:ext cx="6336704" cy="6167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t-RU" dirty="0" smtClean="0"/>
              <a:t> </a:t>
            </a:r>
            <a:endParaRPr lang="ru-RU" dirty="0" smtClean="0"/>
          </a:p>
        </p:txBody>
      </p:sp>
      <p:pic>
        <p:nvPicPr>
          <p:cNvPr id="15363" name="Содержимое 4" descr="14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8" name="Рисунок 7" descr="Бельчонок_squirre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9" t="14056"/>
          <a:stretch>
            <a:fillRect/>
          </a:stretch>
        </p:blipFill>
        <p:spPr bwMode="auto">
          <a:xfrm>
            <a:off x="1115617" y="285750"/>
            <a:ext cx="7344816" cy="595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387" name="Содержимое 4" descr="14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5621" y="27384"/>
            <a:ext cx="9144000" cy="6858000"/>
          </a:xfr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3629993"/>
              </p:ext>
            </p:extLst>
          </p:nvPr>
        </p:nvGraphicFramePr>
        <p:xfrm>
          <a:off x="285750" y="1428750"/>
          <a:ext cx="8572500" cy="407828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315778"/>
                <a:gridCol w="5256722"/>
              </a:tblGrid>
              <a:tr h="40782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39" marR="91439" marT="45728" marB="45728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39" marR="91439" marT="45728" marB="45728"/>
                </a:tc>
              </a:tr>
            </a:tbl>
          </a:graphicData>
        </a:graphic>
      </p:graphicFrame>
      <p:pic>
        <p:nvPicPr>
          <p:cNvPr id="5" name="Picture 2" descr="C:\Documents and Settings\Sasha\Рабочий стол\Erinaceus_europaeu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4313"/>
            <a:ext cx="8568952" cy="6167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17411" name="Содержимое 4" descr="14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026" name="Picture 2" descr="C:\Users\Миляуша\Desktop\животные\зебр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254604"/>
            <a:ext cx="8553007" cy="6414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18435" name="Содержимое 4" descr="14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050" name="Picture 2" descr="C:\Users\Миляуша\Desktop\животные\жираф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71" y="349304"/>
            <a:ext cx="7946689" cy="596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19459" name="Содержимое 4" descr="14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465" y="-27384"/>
            <a:ext cx="9144000" cy="7245424"/>
          </a:xfrm>
        </p:spPr>
      </p:pic>
      <p:pic>
        <p:nvPicPr>
          <p:cNvPr id="3074" name="Picture 2" descr="C:\Users\Миляуша\Desktop\животные\слон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77680"/>
            <a:ext cx="6624736" cy="555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0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21507" name="Содержимое 4" descr="14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1509" name="Прямоугольник 5"/>
          <p:cNvSpPr>
            <a:spLocks noChangeArrowheads="1"/>
          </p:cNvSpPr>
          <p:nvPr/>
        </p:nvSpPr>
        <p:spPr bwMode="auto">
          <a:xfrm>
            <a:off x="142875" y="142875"/>
            <a:ext cx="9001125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tt-RU" sz="4400" b="1" i="1" dirty="0" smtClean="0">
                <a:latin typeface="Times New Roman" pitchFamily="18" charset="0"/>
                <a:cs typeface="Times New Roman" pitchFamily="18" charset="0"/>
              </a:rPr>
              <a:t>Болар кыргый хайваннар.</a:t>
            </a:r>
          </a:p>
          <a:p>
            <a:pPr algn="ctr"/>
            <a:endParaRPr lang="tt-RU" sz="4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 algn="ctr">
              <a:buAutoNum type="arabicPeriod"/>
            </a:pPr>
            <a:r>
              <a:rPr lang="tt-RU" sz="4400" i="1" dirty="0" smtClean="0">
                <a:latin typeface="Times New Roman" pitchFamily="18" charset="0"/>
                <a:cs typeface="Times New Roman" pitchFamily="18" charset="0"/>
              </a:rPr>
              <a:t>Алар үзләре өчен азык табалар.</a:t>
            </a:r>
          </a:p>
          <a:p>
            <a:pPr marL="742950" indent="-742950" algn="ctr">
              <a:buAutoNum type="arabicPeriod"/>
            </a:pPr>
            <a:endParaRPr lang="tt-RU" sz="4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 algn="ctr">
              <a:buAutoNum type="arabicPeriod"/>
            </a:pPr>
            <a:r>
              <a:rPr lang="tt-RU" sz="4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4400" i="1" dirty="0" smtClean="0">
                <a:latin typeface="Times New Roman" pitchFamily="18" charset="0"/>
                <a:cs typeface="Times New Roman" pitchFamily="18" charset="0"/>
              </a:rPr>
              <a:t>Торыр урын табалар.</a:t>
            </a:r>
          </a:p>
          <a:p>
            <a:pPr marL="742950" indent="-742950" algn="ctr">
              <a:buAutoNum type="arabicPeriod"/>
            </a:pPr>
            <a:endParaRPr lang="tt-RU" sz="4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 algn="ctr">
              <a:buAutoNum type="arabicPeriod"/>
            </a:pPr>
            <a:r>
              <a:rPr lang="tt-RU" sz="4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4400" i="1" dirty="0" smtClean="0">
                <a:latin typeface="Times New Roman" pitchFamily="18" charset="0"/>
                <a:cs typeface="Times New Roman" pitchFamily="18" charset="0"/>
              </a:rPr>
              <a:t>Балалары турында кайгырталар</a:t>
            </a: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0" name="Прямоугольник 6"/>
          <p:cNvSpPr>
            <a:spLocks noChangeArrowheads="1"/>
          </p:cNvSpPr>
          <p:nvPr/>
        </p:nvSpPr>
        <p:spPr bwMode="auto">
          <a:xfrm>
            <a:off x="285750" y="3786188"/>
            <a:ext cx="49291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6" name="Содержимое 4" descr="1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2402"/>
            <a:ext cx="9395520" cy="7046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Box 6"/>
          <p:cNvSpPr txBox="1">
            <a:spLocks noChangeArrowheads="1"/>
          </p:cNvSpPr>
          <p:nvPr/>
        </p:nvSpPr>
        <p:spPr bwMode="auto">
          <a:xfrm>
            <a:off x="136050" y="392398"/>
            <a:ext cx="8784976" cy="4062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tt-RU" sz="3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tt-RU" sz="3600" b="1" i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tt-RU" sz="3600" b="1" i="1" dirty="0" smtClean="0">
                <a:latin typeface="Times New Roman" pitchFamily="18" charset="0"/>
                <a:cs typeface="Times New Roman" pitchFamily="18" charset="0"/>
              </a:rPr>
              <a:t>Укырга бара Әхмәт тә,</a:t>
            </a:r>
          </a:p>
          <a:p>
            <a:pPr eaLnBrk="1" hangingPunct="1"/>
            <a:r>
              <a:rPr lang="tt-RU" sz="3600" b="1" i="1" dirty="0" smtClean="0">
                <a:latin typeface="Times New Roman" pitchFamily="18" charset="0"/>
                <a:cs typeface="Times New Roman" pitchFamily="18" charset="0"/>
              </a:rPr>
              <a:t>Күрше кызы Зәйнәп тә.</a:t>
            </a:r>
          </a:p>
          <a:p>
            <a:pPr eaLnBrk="1" hangingPunct="1"/>
            <a:r>
              <a:rPr lang="tt-RU" sz="3600" b="1" i="1" dirty="0" smtClean="0">
                <a:latin typeface="Times New Roman" pitchFamily="18" charset="0"/>
                <a:cs typeface="Times New Roman" pitchFamily="18" charset="0"/>
              </a:rPr>
              <a:t>Җиде яш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sz="3600" b="1" i="1" dirty="0" smtClean="0">
                <a:latin typeface="Times New Roman" pitchFamily="18" charset="0"/>
                <a:cs typeface="Times New Roman" pitchFamily="18" charset="0"/>
              </a:rPr>
              <a:t> кенә булса да,</a:t>
            </a:r>
          </a:p>
          <a:p>
            <a:pPr eaLnBrk="1" hangingPunct="1"/>
            <a:r>
              <a:rPr lang="tt-RU" sz="3600" b="1" i="1" dirty="0" smtClean="0">
                <a:latin typeface="Times New Roman" pitchFamily="18" charset="0"/>
                <a:cs typeface="Times New Roman" pitchFamily="18" charset="0"/>
              </a:rPr>
              <a:t>Без укучы, әлбәттә</a:t>
            </a:r>
            <a:r>
              <a:rPr lang="tt-RU" sz="54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 descr="gallery_653_12943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92398"/>
            <a:ext cx="3779912" cy="584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2531" name="Содержимое 9" descr="сазан3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7000" y="2763838"/>
            <a:ext cx="3810000" cy="2197100"/>
          </a:xfrm>
        </p:spPr>
      </p:pic>
      <p:pic>
        <p:nvPicPr>
          <p:cNvPr id="22532" name="Содержимое 4" descr="1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extBox 8"/>
          <p:cNvSpPr txBox="1">
            <a:spLocks noChangeArrowheads="1"/>
          </p:cNvSpPr>
          <p:nvPr/>
        </p:nvSpPr>
        <p:spPr bwMode="auto">
          <a:xfrm>
            <a:off x="1259633" y="548681"/>
            <a:ext cx="6527056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4400" b="1" i="1" dirty="0" err="1" smtClean="0">
                <a:latin typeface="Times New Roman" pitchFamily="18" charset="0"/>
                <a:cs typeface="Times New Roman" pitchFamily="18" charset="0"/>
              </a:rPr>
              <a:t>Физкультминут</a:t>
            </a:r>
            <a:endParaRPr lang="ru-RU" sz="4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4400" b="1" i="1" dirty="0" err="1" smtClean="0">
                <a:latin typeface="Times New Roman" pitchFamily="18" charset="0"/>
                <a:cs typeface="Times New Roman" pitchFamily="18" charset="0"/>
              </a:rPr>
              <a:t>Хайваннар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4400" b="1" i="1" dirty="0" err="1" smtClean="0">
                <a:latin typeface="Times New Roman" pitchFamily="18" charset="0"/>
                <a:cs typeface="Times New Roman" pitchFamily="18" charset="0"/>
              </a:rPr>
              <a:t>юан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 eaLnBrk="1" hangingPunct="1"/>
            <a:r>
              <a:rPr lang="ru-RU" sz="4400" b="1" i="1" dirty="0" err="1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400" b="1" i="1" dirty="0" err="1" smtClean="0">
                <a:latin typeface="Times New Roman" pitchFamily="18" charset="0"/>
                <a:cs typeface="Times New Roman" pitchFamily="18" charset="0"/>
              </a:rPr>
              <a:t>ечкен</a:t>
            </a:r>
            <a:r>
              <a:rPr lang="tt-RU" sz="4400" b="1" i="1" dirty="0" smtClean="0">
                <a:latin typeface="Times New Roman" pitchFamily="18" charset="0"/>
                <a:cs typeface="Times New Roman" pitchFamily="18" charset="0"/>
              </a:rPr>
              <a:t>ә,</a:t>
            </a:r>
          </a:p>
          <a:p>
            <a:pPr algn="ctr" eaLnBrk="1" hangingPunct="1"/>
            <a:r>
              <a:rPr lang="tt-RU" sz="4400" b="1" i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tt-RU" sz="4400" b="1" i="1" dirty="0" smtClean="0">
                <a:latin typeface="Times New Roman" pitchFamily="18" charset="0"/>
                <a:cs typeface="Times New Roman" pitchFamily="18" charset="0"/>
              </a:rPr>
              <a:t>ызу,</a:t>
            </a:r>
          </a:p>
          <a:p>
            <a:pPr algn="ctr" eaLnBrk="1" hangingPunct="1"/>
            <a:r>
              <a:rPr lang="tt-RU" sz="4400" b="1" i="1" dirty="0"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tt-RU" sz="4400" b="1" i="1" dirty="0" smtClean="0">
                <a:latin typeface="Times New Roman" pitchFamily="18" charset="0"/>
                <a:cs typeface="Times New Roman" pitchFamily="18" charset="0"/>
              </a:rPr>
              <a:t>крен,</a:t>
            </a:r>
          </a:p>
          <a:p>
            <a:pPr algn="ctr" eaLnBrk="1" hangingPunct="1"/>
            <a:r>
              <a:rPr lang="tt-RU" sz="4400" b="1" i="1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tt-RU" sz="4400" b="1" i="1" dirty="0" smtClean="0">
                <a:latin typeface="Times New Roman" pitchFamily="18" charset="0"/>
                <a:cs typeface="Times New Roman" pitchFamily="18" charset="0"/>
              </a:rPr>
              <a:t>зын,</a:t>
            </a:r>
          </a:p>
          <a:p>
            <a:pPr algn="ctr" eaLnBrk="1" hangingPunct="1"/>
            <a:r>
              <a:rPr lang="tt-RU" sz="4400" b="1" i="1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tt-RU" sz="4400" b="1" i="1" dirty="0" smtClean="0">
                <a:latin typeface="Times New Roman" pitchFamily="18" charset="0"/>
                <a:cs typeface="Times New Roman" pitchFamily="18" charset="0"/>
              </a:rPr>
              <a:t>рткыч,</a:t>
            </a:r>
          </a:p>
          <a:p>
            <a:pPr algn="ctr" eaLnBrk="1" hangingPunct="1"/>
            <a:r>
              <a:rPr lang="tt-RU" sz="4400" b="1" i="1" dirty="0"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tt-RU" sz="4400" b="1" i="1" dirty="0" smtClean="0">
                <a:latin typeface="Times New Roman" pitchFamily="18" charset="0"/>
                <a:cs typeface="Times New Roman" pitchFamily="18" charset="0"/>
              </a:rPr>
              <a:t>гымлы булалар.</a:t>
            </a:r>
          </a:p>
          <a:p>
            <a:pPr algn="ctr" eaLnBrk="1" hangingPunct="1"/>
            <a:endParaRPr lang="tt-RU" sz="4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Содержимое 4" descr="1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394192"/>
              </p:ext>
            </p:extLst>
          </p:nvPr>
        </p:nvGraphicFramePr>
        <p:xfrm>
          <a:off x="285750" y="928688"/>
          <a:ext cx="8572500" cy="496887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33541"/>
                <a:gridCol w="6738959"/>
              </a:tblGrid>
              <a:tr h="4968875">
                <a:tc>
                  <a:txBody>
                    <a:bodyPr/>
                    <a:lstStyle/>
                    <a:p>
                      <a:pPr algn="ctr"/>
                      <a:endParaRPr lang="ru-RU" sz="44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t-RU" sz="40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А</a:t>
                      </a:r>
                    </a:p>
                    <a:p>
                      <a:pPr algn="just"/>
                      <a:r>
                        <a:rPr lang="tt-RU" sz="40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Ф</a:t>
                      </a:r>
                    </a:p>
                    <a:p>
                      <a:pPr algn="just"/>
                      <a:r>
                        <a:rPr lang="tt-RU" sz="40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Ә</a:t>
                      </a:r>
                    </a:p>
                    <a:p>
                      <a:pPr algn="just"/>
                      <a:r>
                        <a:rPr lang="tt-RU" sz="40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Р</a:t>
                      </a:r>
                    </a:p>
                    <a:p>
                      <a:pPr algn="just"/>
                      <a:r>
                        <a:rPr lang="tt-RU" sz="40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И</a:t>
                      </a:r>
                    </a:p>
                    <a:p>
                      <a:pPr algn="just"/>
                      <a:r>
                        <a:rPr lang="tt-RU" sz="400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Н !</a:t>
                      </a:r>
                    </a:p>
                    <a:p>
                      <a:pPr algn="just"/>
                      <a:r>
                        <a:rPr lang="tt-RU" sz="400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</a:t>
                      </a:r>
                      <a:endParaRPr lang="ru-RU" sz="40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6" marB="45726"/>
                </a:tc>
              </a:tr>
            </a:tbl>
          </a:graphicData>
        </a:graphic>
      </p:graphicFrame>
      <p:pic>
        <p:nvPicPr>
          <p:cNvPr id="4" name="Picture 6" descr="8272-002-02-102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14" y="980073"/>
            <a:ext cx="4613441" cy="490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7164288" y="764704"/>
            <a:ext cx="1790700" cy="16764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FF00"/>
              </a:gs>
              <a:gs pos="100000">
                <a:srgbClr val="FFFF00">
                  <a:alpha val="85001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t-RU" dirty="0" smtClean="0"/>
              <a:t>                           </a:t>
            </a:r>
            <a:endParaRPr lang="ru-RU" dirty="0" smtClean="0"/>
          </a:p>
        </p:txBody>
      </p:sp>
      <p:pic>
        <p:nvPicPr>
          <p:cNvPr id="24579" name="Содержимое 4" descr="14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22225"/>
            <a:ext cx="9395520" cy="6858000"/>
          </a:xfrm>
        </p:spPr>
      </p:pic>
      <p:sp>
        <p:nvSpPr>
          <p:cNvPr id="24581" name="TextBox 5"/>
          <p:cNvSpPr txBox="1">
            <a:spLocks noChangeArrowheads="1"/>
          </p:cNvSpPr>
          <p:nvPr/>
        </p:nvSpPr>
        <p:spPr bwMode="auto">
          <a:xfrm>
            <a:off x="4000500" y="214313"/>
            <a:ext cx="5572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952500" y="107950"/>
            <a:ext cx="7127875" cy="659765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FF00"/>
              </a:gs>
              <a:gs pos="100000">
                <a:srgbClr val="FFFF00">
                  <a:alpha val="85001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9" descr="3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3998">
            <a:off x="7878763" y="1277938"/>
            <a:ext cx="1192212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 </a:t>
            </a:r>
            <a:endParaRPr lang="ru-RU" dirty="0" smtClean="0"/>
          </a:p>
        </p:txBody>
      </p:sp>
      <p:pic>
        <p:nvPicPr>
          <p:cNvPr id="4099" name="Содержимое 4" descr="14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27384"/>
            <a:ext cx="9144000" cy="6858000"/>
          </a:xfrm>
        </p:spPr>
      </p:pic>
      <p:sp>
        <p:nvSpPr>
          <p:cNvPr id="4100" name="TextBox 5"/>
          <p:cNvSpPr txBox="1">
            <a:spLocks noChangeArrowheads="1"/>
          </p:cNvSpPr>
          <p:nvPr/>
        </p:nvSpPr>
        <p:spPr bwMode="auto">
          <a:xfrm>
            <a:off x="179512" y="642938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tt-RU" sz="5400" b="1" i="1" dirty="0" smtClean="0">
                <a:latin typeface="Times New Roman" pitchFamily="18" charset="0"/>
                <a:cs typeface="Times New Roman" pitchFamily="18" charset="0"/>
              </a:rPr>
              <a:t>Табышмак чишү.</a:t>
            </a:r>
            <a:endParaRPr lang="ru-RU" sz="5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1" name="TextBox 6"/>
          <p:cNvSpPr txBox="1">
            <a:spLocks noChangeArrowheads="1"/>
          </p:cNvSpPr>
          <p:nvPr/>
        </p:nvSpPr>
        <p:spPr bwMode="auto">
          <a:xfrm>
            <a:off x="349918" y="2780928"/>
            <a:ext cx="8429625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t-RU" sz="4400" dirty="0" smtClean="0">
                <a:latin typeface="Times New Roman" pitchFamily="18" charset="0"/>
                <a:cs typeface="Times New Roman" pitchFamily="18" charset="0"/>
              </a:rPr>
              <a:t> Ашата, туендыра,</a:t>
            </a:r>
          </a:p>
          <a:p>
            <a:pPr eaLnBrk="1" hangingPunct="1"/>
            <a:r>
              <a:rPr lang="tt-RU" sz="4400" dirty="0" smtClean="0">
                <a:latin typeface="Times New Roman" pitchFamily="18" charset="0"/>
                <a:cs typeface="Times New Roman" pitchFamily="18" charset="0"/>
              </a:rPr>
              <a:t>Җылыта, киендерә.</a:t>
            </a:r>
          </a:p>
          <a:p>
            <a:pPr eaLnBrk="1" hangingPunct="1"/>
            <a:r>
              <a:rPr lang="tt-RU" sz="4400" dirty="0" smtClean="0">
                <a:latin typeface="Times New Roman" pitchFamily="18" charset="0"/>
                <a:cs typeface="Times New Roman" pitchFamily="18" charset="0"/>
              </a:rPr>
              <a:t>Кешене сөендерә.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5123" name="Содержимое 4" descr="14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7384"/>
            <a:ext cx="9144000" cy="6858000"/>
          </a:xfrm>
        </p:spPr>
      </p:pic>
      <p:sp>
        <p:nvSpPr>
          <p:cNvPr id="5124" name="TextBox 5"/>
          <p:cNvSpPr txBox="1">
            <a:spLocks noChangeArrowheads="1"/>
          </p:cNvSpPr>
          <p:nvPr/>
        </p:nvSpPr>
        <p:spPr bwMode="auto">
          <a:xfrm>
            <a:off x="214313" y="214313"/>
            <a:ext cx="87153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2e84cb7aa5b9.jpg" descr="C:\Users\ЛюЛёК\Desktop\животные\2e84cb7aa5b9.jpg"/>
          <p:cNvPicPr>
            <a:picLocks noChangeAspect="1"/>
          </p:cNvPicPr>
          <p:nvPr/>
        </p:nvPicPr>
        <p:blipFill>
          <a:blip r:embed="rId4" r:link="rId5" cstate="print"/>
          <a:stretch>
            <a:fillRect/>
          </a:stretch>
        </p:blipFill>
        <p:spPr>
          <a:xfrm>
            <a:off x="1691680" y="126876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147" name="Содержимое 4" descr="14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151" name="TextBox 8"/>
          <p:cNvSpPr txBox="1">
            <a:spLocks noChangeArrowheads="1"/>
          </p:cNvSpPr>
          <p:nvPr/>
        </p:nvSpPr>
        <p:spPr bwMode="auto">
          <a:xfrm>
            <a:off x="611560" y="1052737"/>
            <a:ext cx="8246689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Тимерче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дә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түгел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eaLnBrk="1" hangingPunct="1"/>
            <a:r>
              <a:rPr lang="tt-RU" sz="4400" dirty="0" smtClean="0">
                <a:latin typeface="Times New Roman" pitchFamily="18" charset="0"/>
                <a:cs typeface="Times New Roman" pitchFamily="18" charset="0"/>
              </a:rPr>
              <a:t>Балта остасы да түгел</a:t>
            </a:r>
          </a:p>
          <a:p>
            <a:pPr eaLnBrk="1" hangingPunct="1"/>
            <a:r>
              <a:rPr lang="tt-RU" sz="4400" dirty="0" smtClean="0">
                <a:latin typeface="Times New Roman" pitchFamily="18" charset="0"/>
                <a:cs typeface="Times New Roman" pitchFamily="18" charset="0"/>
              </a:rPr>
              <a:t>Үзе авылда беренче эшче.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171" name="Содержимое 4" descr="14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7" name="Рисунок 6" descr="03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9365" y="367008"/>
            <a:ext cx="6336704" cy="57945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195" name="Содержимое 4" descr="14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198" name="Прямоугольник 8"/>
          <p:cNvSpPr>
            <a:spLocks noChangeArrowheads="1"/>
          </p:cNvSpPr>
          <p:nvPr/>
        </p:nvSpPr>
        <p:spPr bwMode="auto">
          <a:xfrm>
            <a:off x="899592" y="620688"/>
            <a:ext cx="7848871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tt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tt-RU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4400" dirty="0" smtClean="0">
                <a:latin typeface="Times New Roman" pitchFamily="18" charset="0"/>
                <a:cs typeface="Times New Roman" pitchFamily="18" charset="0"/>
              </a:rPr>
              <a:t>Үлән ашый,</a:t>
            </a:r>
          </a:p>
          <a:p>
            <a:pPr algn="just"/>
            <a:r>
              <a:rPr lang="tt-RU" sz="4400" dirty="0" smtClean="0">
                <a:latin typeface="Times New Roman" pitchFamily="18" charset="0"/>
                <a:cs typeface="Times New Roman" pitchFamily="18" charset="0"/>
              </a:rPr>
              <a:t>Май ташый</a:t>
            </a:r>
            <a:r>
              <a:rPr lang="tt-RU" sz="4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Содержимое 4" descr="14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9221" name="Прямоугольник 6"/>
          <p:cNvSpPr>
            <a:spLocks noChangeArrowheads="1"/>
          </p:cNvSpPr>
          <p:nvPr/>
        </p:nvSpPr>
        <p:spPr bwMode="auto">
          <a:xfrm>
            <a:off x="1475656" y="475923"/>
            <a:ext cx="76683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tt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b06999e16b5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4" y="836712"/>
            <a:ext cx="6487828" cy="48628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3" name="Содержимое 4" descr="14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99392"/>
            <a:ext cx="9144000" cy="6858000"/>
          </a:xfrm>
        </p:spPr>
      </p:pic>
      <p:sp>
        <p:nvSpPr>
          <p:cNvPr id="10245" name="TextBox 6"/>
          <p:cNvSpPr txBox="1">
            <a:spLocks noChangeArrowheads="1"/>
          </p:cNvSpPr>
          <p:nvPr/>
        </p:nvSpPr>
        <p:spPr bwMode="auto">
          <a:xfrm>
            <a:off x="285750" y="214313"/>
            <a:ext cx="85725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endParaRPr lang="tt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endParaRPr lang="tt-RU" sz="44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tt-RU" sz="4400" dirty="0" smtClean="0">
                <a:latin typeface="Times New Roman" pitchFamily="18" charset="0"/>
                <a:cs typeface="Times New Roman" pitchFamily="18" charset="0"/>
              </a:rPr>
              <a:t>Үзе мич башында,</a:t>
            </a:r>
          </a:p>
          <a:p>
            <a:pPr algn="just" eaLnBrk="1" hangingPunct="1"/>
            <a:r>
              <a:rPr lang="tt-RU" sz="4400" dirty="0" smtClean="0">
                <a:latin typeface="Times New Roman" pitchFamily="18" charset="0"/>
                <a:cs typeface="Times New Roman" pitchFamily="18" charset="0"/>
              </a:rPr>
              <a:t>Үзе тун ябынып йоклый.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1078</TotalTime>
  <Words>132</Words>
  <Application>Microsoft Office PowerPoint</Application>
  <PresentationFormat>Экран (4:3)</PresentationFormat>
  <Paragraphs>53</Paragraphs>
  <Slides>22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 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 </vt:lpstr>
      <vt:lpstr>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Killer</dc:creator>
  <cp:lastModifiedBy>Миляуша</cp:lastModifiedBy>
  <cp:revision>120</cp:revision>
  <dcterms:created xsi:type="dcterms:W3CDTF">2009-02-22T12:07:06Z</dcterms:created>
  <dcterms:modified xsi:type="dcterms:W3CDTF">2011-12-05T05:57:06Z</dcterms:modified>
</cp:coreProperties>
</file>