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7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9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0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1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2.xml" ContentType="application/vnd.openxmlformats-officedocument.theme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13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65" r:id="rId8"/>
    <p:sldMasterId id="2147483780" r:id="rId9"/>
    <p:sldMasterId id="2147483795" r:id="rId10"/>
    <p:sldMasterId id="2147483811" r:id="rId11"/>
    <p:sldMasterId id="2147483827" r:id="rId12"/>
    <p:sldMasterId id="2147483843" r:id="rId13"/>
    <p:sldMasterId id="2147483859" r:id="rId14"/>
  </p:sldMasterIdLst>
  <p:notesMasterIdLst>
    <p:notesMasterId r:id="rId30"/>
  </p:notesMasterIdLst>
  <p:sldIdLst>
    <p:sldId id="257" r:id="rId15"/>
    <p:sldId id="258" r:id="rId16"/>
    <p:sldId id="259" r:id="rId17"/>
    <p:sldId id="260" r:id="rId18"/>
    <p:sldId id="266" r:id="rId19"/>
    <p:sldId id="261" r:id="rId20"/>
    <p:sldId id="267" r:id="rId21"/>
    <p:sldId id="262" r:id="rId22"/>
    <p:sldId id="268" r:id="rId23"/>
    <p:sldId id="263" r:id="rId24"/>
    <p:sldId id="269" r:id="rId25"/>
    <p:sldId id="264" r:id="rId26"/>
    <p:sldId id="270" r:id="rId27"/>
    <p:sldId id="265" r:id="rId28"/>
    <p:sldId id="27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8C00E-1F11-4831-85E6-4F1C6B251DED}" type="datetimeFigureOut">
              <a:rPr lang="ru-RU" smtClean="0"/>
              <a:t>02.02.2014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85BB4-E910-4920-BE19-8660021E47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583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fld id="{ACE0BDCD-2CB8-452C-86CA-3B96B250DDDE}" type="slidenum">
              <a:rPr lang="ru-RU" sz="1200" b="0">
                <a:solidFill>
                  <a:prstClr val="black"/>
                </a:solidFill>
              </a:rPr>
              <a:pPr/>
              <a:t>1</a:t>
            </a:fld>
            <a:endParaRPr lang="ru-RU" sz="1200" b="0">
              <a:solidFill>
                <a:prstClr val="black"/>
              </a:solidFill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FD66E33-1280-427C-B9AA-AB986A29E9BC}" type="slidenum">
              <a:rPr lang="ru-RU" sz="1200">
                <a:solidFill>
                  <a:prstClr val="black"/>
                </a:solidFill>
              </a:rPr>
              <a:pPr eaLnBrk="1" hangingPunct="1"/>
              <a:t>5</a:t>
            </a:fld>
            <a:endParaRPr lang="ru-RU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497C4C2-E32F-40AF-95C4-A38D0E83D5CA}" type="slidenum">
              <a:rPr lang="ru-RU" sz="1200">
                <a:solidFill>
                  <a:prstClr val="black"/>
                </a:solidFill>
              </a:rPr>
              <a:pPr eaLnBrk="1" hangingPunct="1"/>
              <a:t>7</a:t>
            </a:fld>
            <a:endParaRPr lang="ru-RU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2C909F7-BA49-4D1D-8050-9DE8A1F4C246}" type="slidenum">
              <a:rPr lang="ru-RU" sz="1200">
                <a:solidFill>
                  <a:prstClr val="black"/>
                </a:solidFill>
              </a:rPr>
              <a:pPr eaLnBrk="1" hangingPunct="1"/>
              <a:t>9</a:t>
            </a:fld>
            <a:endParaRPr lang="ru-RU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8F215C2-844B-4071-A8CA-F0C331370A92}" type="slidenum">
              <a:rPr lang="ru-RU" sz="1200">
                <a:solidFill>
                  <a:prstClr val="black"/>
                </a:solidFill>
              </a:rPr>
              <a:pPr eaLnBrk="1" hangingPunct="1"/>
              <a:t>11</a:t>
            </a:fld>
            <a:endParaRPr lang="ru-RU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F8E079B-67BE-4D43-8F7C-3CF9BC1F10E3}" type="slidenum">
              <a:rPr lang="ru-RU" sz="1200">
                <a:solidFill>
                  <a:prstClr val="black"/>
                </a:solidFill>
              </a:rPr>
              <a:pPr eaLnBrk="1" hangingPunct="1"/>
              <a:t>13</a:t>
            </a:fld>
            <a:endParaRPr lang="ru-RU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6694"/>
      </p:ext>
    </p:extLst>
  </p:cSld>
  <p:clrMapOvr>
    <a:masterClrMapping/>
  </p:clrMapOvr>
  <p:transition>
    <p:blind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34684"/>
      </p:ext>
    </p:extLst>
  </p:cSld>
  <p:clrMapOvr>
    <a:masterClrMapping/>
  </p:clrMapOvr>
  <p:transition>
    <p:blinds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684698"/>
      </p:ext>
    </p:extLst>
  </p:cSld>
  <p:clrMapOvr>
    <a:masterClrMapping/>
  </p:clrMapOvr>
  <p:transition>
    <p:blinds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28954"/>
      </p:ext>
    </p:extLst>
  </p:cSld>
  <p:clrMapOvr>
    <a:masterClrMapping/>
  </p:clrMapOvr>
  <p:transition>
    <p:blinds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111429"/>
      </p:ext>
    </p:extLst>
  </p:cSld>
  <p:clrMapOvr>
    <a:masterClrMapping/>
  </p:clrMapOvr>
  <p:transition>
    <p:blinds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22009"/>
      </p:ext>
    </p:extLst>
  </p:cSld>
  <p:clrMapOvr>
    <a:masterClrMapping/>
  </p:clrMapOvr>
  <p:transition>
    <p:blinds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50328"/>
      </p:ext>
    </p:extLst>
  </p:cSld>
  <p:clrMapOvr>
    <a:masterClrMapping/>
  </p:clrMapOvr>
  <p:transition>
    <p:blinds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026330"/>
      </p:ext>
    </p:extLst>
  </p:cSld>
  <p:clrMapOvr>
    <a:masterClrMapping/>
  </p:clrMapOvr>
  <p:transition>
    <p:blinds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655214"/>
      </p:ext>
    </p:extLst>
  </p:cSld>
  <p:clrMapOvr>
    <a:masterClrMapping/>
  </p:clrMapOvr>
  <p:transition>
    <p:blinds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451883"/>
      </p:ext>
    </p:extLst>
  </p:cSld>
  <p:clrMapOvr>
    <a:masterClrMapping/>
  </p:clrMapOvr>
  <p:transition>
    <p:blinds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491977"/>
      </p:ext>
    </p:extLst>
  </p:cSld>
  <p:clrMapOvr>
    <a:masterClrMapping/>
  </p:clrMapOvr>
  <p:transition>
    <p:blinds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01570"/>
      </p:ext>
    </p:extLst>
  </p:cSld>
  <p:clrMapOvr>
    <a:masterClrMapping/>
  </p:clrMapOvr>
  <p:transition>
    <p:blind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27716"/>
      </p:ext>
    </p:extLst>
  </p:cSld>
  <p:clrMapOvr>
    <a:masterClrMapping/>
  </p:clrMapOvr>
  <p:transition>
    <p:blinds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270400"/>
      </p:ext>
    </p:extLst>
  </p:cSld>
  <p:clrMapOvr>
    <a:masterClrMapping/>
  </p:clrMapOvr>
  <p:transition>
    <p:blinds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5842"/>
      </p:ext>
    </p:extLst>
  </p:cSld>
  <p:clrMapOvr>
    <a:masterClrMapping/>
  </p:clrMapOvr>
  <p:transition>
    <p:blinds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088229"/>
      </p:ext>
    </p:extLst>
  </p:cSld>
  <p:clrMapOvr>
    <a:masterClrMapping/>
  </p:clrMapOvr>
  <p:transition>
    <p:blinds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701656"/>
      </p:ext>
    </p:extLst>
  </p:cSld>
  <p:clrMapOvr>
    <a:masterClrMapping/>
  </p:clrMapOvr>
  <p:transition>
    <p:blinds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082463"/>
      </p:ext>
    </p:extLst>
  </p:cSld>
  <p:clrMapOvr>
    <a:masterClrMapping/>
  </p:clrMapOvr>
  <p:transition>
    <p:blinds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077043"/>
      </p:ext>
    </p:extLst>
  </p:cSld>
  <p:clrMapOvr>
    <a:masterClrMapping/>
  </p:clrMapOvr>
  <p:transition>
    <p:blinds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642826"/>
      </p:ext>
    </p:extLst>
  </p:cSld>
  <p:clrMapOvr>
    <a:masterClrMapping/>
  </p:clrMapOvr>
  <p:transition>
    <p:blinds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942974"/>
      </p:ext>
    </p:extLst>
  </p:cSld>
  <p:clrMapOvr>
    <a:masterClrMapping/>
  </p:clrMapOvr>
  <p:transition>
    <p:blinds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33753"/>
      </p:ext>
    </p:extLst>
  </p:cSld>
  <p:clrMapOvr>
    <a:masterClrMapping/>
  </p:clrMapOvr>
  <p:transition>
    <p:blinds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51755"/>
      </p:ext>
    </p:extLst>
  </p:cSld>
  <p:clrMapOvr>
    <a:masterClrMapping/>
  </p:clrMapOvr>
  <p:transition>
    <p:blind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225828"/>
      </p:ext>
    </p:extLst>
  </p:cSld>
  <p:clrMapOvr>
    <a:masterClrMapping/>
  </p:clrMapOvr>
  <p:transition>
    <p:blinds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41011"/>
      </p:ext>
    </p:extLst>
  </p:cSld>
  <p:clrMapOvr>
    <a:masterClrMapping/>
  </p:clrMapOvr>
  <p:transition>
    <p:blinds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027138"/>
      </p:ext>
    </p:extLst>
  </p:cSld>
  <p:clrMapOvr>
    <a:masterClrMapping/>
  </p:clrMapOvr>
  <p:transition>
    <p:blinds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29557"/>
      </p:ext>
    </p:extLst>
  </p:cSld>
  <p:clrMapOvr>
    <a:masterClrMapping/>
  </p:clrMapOvr>
  <p:transition>
    <p:blinds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09089"/>
      </p:ext>
    </p:extLst>
  </p:cSld>
  <p:clrMapOvr>
    <a:masterClrMapping/>
  </p:clrMapOvr>
  <p:transition>
    <p:blinds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481294"/>
      </p:ext>
    </p:extLst>
  </p:cSld>
  <p:clrMapOvr>
    <a:masterClrMapping/>
  </p:clrMapOvr>
  <p:transition>
    <p:blinds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54172"/>
      </p:ext>
    </p:extLst>
  </p:cSld>
  <p:clrMapOvr>
    <a:masterClrMapping/>
  </p:clrMapOvr>
  <p:transition>
    <p:blinds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015821"/>
      </p:ext>
    </p:extLst>
  </p:cSld>
  <p:clrMapOvr>
    <a:masterClrMapping/>
  </p:clrMapOvr>
  <p:transition>
    <p:blinds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8ED63-6792-440A-BDF6-741A26203D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33043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4CC8-CB31-4518-BAFE-496DFA40E5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1198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3EEB-0336-419A-89B2-4EF715C297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22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3419"/>
      </p:ext>
    </p:extLst>
  </p:cSld>
  <p:clrMapOvr>
    <a:masterClrMapping/>
  </p:clrMapOvr>
  <p:transition>
    <p:blinds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F2EFA-B776-4340-830E-E0501AF39F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1330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C1C-C360-438E-B750-91AD97EAF0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2741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2AEA-FEE8-476E-B427-82851DD9E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1354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7FC4F-36C2-40F1-BA78-798D5EEB1F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68821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13ED7-465B-433E-8A5B-B4B106E3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959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74CA-5E87-43C2-A8AE-87327BC95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5037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ED780-90A8-4369-8CB1-CCA99E3FD3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42486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AF81-AE3A-4658-ADF6-668102CCD2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81967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A2AFF-A9FE-4459-B1F1-09D16E5F8A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223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DB6E-25F2-43EB-A74A-146C7996D4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541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40052"/>
      </p:ext>
    </p:extLst>
  </p:cSld>
  <p:clrMapOvr>
    <a:masterClrMapping/>
  </p:clrMapOvr>
  <p:transition>
    <p:blinds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DD8DC-5FC2-4B3E-9E92-4ADAEA747F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5616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1BECF7-9FD6-4E77-BE09-419DBC9225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340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8ED63-6792-440A-BDF6-741A26203D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61344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4CC8-CB31-4518-BAFE-496DFA40E5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7984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3EEB-0336-419A-89B2-4EF715C297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2489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F2EFA-B776-4340-830E-E0501AF39F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378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C1C-C360-438E-B750-91AD97EAF0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37580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2AEA-FEE8-476E-B427-82851DD9E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3617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7FC4F-36C2-40F1-BA78-798D5EEB1F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06379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13ED7-465B-433E-8A5B-B4B106E3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596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194995"/>
      </p:ext>
    </p:extLst>
  </p:cSld>
  <p:clrMapOvr>
    <a:masterClrMapping/>
  </p:clrMapOvr>
  <p:transition>
    <p:blinds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74CA-5E87-43C2-A8AE-87327BC95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76111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ED780-90A8-4369-8CB1-CCA99E3FD3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685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AF81-AE3A-4658-ADF6-668102CCD2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0425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A2AFF-A9FE-4459-B1F1-09D16E5F8A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8583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DB6E-25F2-43EB-A74A-146C7996D4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843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DD8DC-5FC2-4B3E-9E92-4ADAEA747F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3948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1BECF7-9FD6-4E77-BE09-419DBC9225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3922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8ED63-6792-440A-BDF6-741A26203D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87750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4CC8-CB31-4518-BAFE-496DFA40E5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0309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3EEB-0336-419A-89B2-4EF715C297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90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358"/>
      </p:ext>
    </p:extLst>
  </p:cSld>
  <p:clrMapOvr>
    <a:masterClrMapping/>
  </p:clrMapOvr>
  <p:transition>
    <p:blinds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F2EFA-B776-4340-830E-E0501AF39F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0356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C1C-C360-438E-B750-91AD97EAF0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79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2AEA-FEE8-476E-B427-82851DD9E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926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7FC4F-36C2-40F1-BA78-798D5EEB1F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87462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13ED7-465B-433E-8A5B-B4B106E3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766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74CA-5E87-43C2-A8AE-87327BC95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6202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ED780-90A8-4369-8CB1-CCA99E3FD3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03023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AF81-AE3A-4658-ADF6-668102CCD2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1449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A2AFF-A9FE-4459-B1F1-09D16E5F8A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69537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DB6E-25F2-43EB-A74A-146C7996D4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03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196492"/>
      </p:ext>
    </p:extLst>
  </p:cSld>
  <p:clrMapOvr>
    <a:masterClrMapping/>
  </p:clrMapOvr>
  <p:transition>
    <p:blinds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DD8DC-5FC2-4B3E-9E92-4ADAEA747F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1402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1BECF7-9FD6-4E77-BE09-419DBC9225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08981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8ED63-6792-440A-BDF6-741A26203D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9521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4CC8-CB31-4518-BAFE-496DFA40E5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55995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3EEB-0336-419A-89B2-4EF715C297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4860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F2EFA-B776-4340-830E-E0501AF39F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81174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C1C-C360-438E-B750-91AD97EAF0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54584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2AEA-FEE8-476E-B427-82851DD9E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988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7FC4F-36C2-40F1-BA78-798D5EEB1F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0752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13ED7-465B-433E-8A5B-B4B106E3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755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1862"/>
      </p:ext>
    </p:extLst>
  </p:cSld>
  <p:clrMapOvr>
    <a:masterClrMapping/>
  </p:clrMapOvr>
  <p:transition>
    <p:blinds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74CA-5E87-43C2-A8AE-87327BC95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9810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ED780-90A8-4369-8CB1-CCA99E3FD3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45428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AF81-AE3A-4658-ADF6-668102CCD2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149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A2AFF-A9FE-4459-B1F1-09D16E5F8A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8509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DB6E-25F2-43EB-A74A-146C7996D4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76615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DD8DC-5FC2-4B3E-9E92-4ADAEA747F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93121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1BECF7-9FD6-4E77-BE09-419DBC9225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544346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8ED63-6792-440A-BDF6-741A26203D9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2483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E4CC8-CB31-4518-BAFE-496DFA40E50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2219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A3EEB-0336-419A-89B2-4EF715C297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373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67267"/>
      </p:ext>
    </p:extLst>
  </p:cSld>
  <p:clrMapOvr>
    <a:masterClrMapping/>
  </p:clrMapOvr>
  <p:transition>
    <p:blinds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F2EFA-B776-4340-830E-E0501AF39F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58044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C1C-C360-438E-B750-91AD97EAF0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17324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F2AEA-FEE8-476E-B427-82851DD9EF7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2792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7FC4F-36C2-40F1-BA78-798D5EEB1F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0984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13ED7-465B-433E-8A5B-B4B106E3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754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C74CA-5E87-43C2-A8AE-87327BC95AD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8297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ED780-90A8-4369-8CB1-CCA99E3FD3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045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AAF81-AE3A-4658-ADF6-668102CCD2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57594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A2AFF-A9FE-4459-B1F1-09D16E5F8A8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785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DB6E-25F2-43EB-A74A-146C7996D4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09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39152"/>
      </p:ext>
    </p:extLst>
  </p:cSld>
  <p:clrMapOvr>
    <a:masterClrMapping/>
  </p:clrMapOvr>
  <p:transition>
    <p:blind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809506"/>
      </p:ext>
    </p:extLst>
  </p:cSld>
  <p:clrMapOvr>
    <a:masterClrMapping/>
  </p:clrMapOvr>
  <p:transition>
    <p:blinds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6DD8DC-5FC2-4B3E-9E92-4ADAEA747F9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477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076700"/>
            <a:ext cx="8007350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1BECF7-9FD6-4E77-BE09-419DBC9225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42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218338"/>
      </p:ext>
    </p:extLst>
  </p:cSld>
  <p:clrMapOvr>
    <a:masterClrMapping/>
  </p:clrMapOvr>
  <p:transition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98705"/>
      </p:ext>
    </p:extLst>
  </p:cSld>
  <p:clrMapOvr>
    <a:masterClrMapping/>
  </p:clrMapOvr>
  <p:transition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917724"/>
      </p:ext>
    </p:extLst>
  </p:cSld>
  <p:clrMapOvr>
    <a:masterClrMapping/>
  </p:clrMapOvr>
  <p:transition>
    <p:blinds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68914"/>
      </p:ext>
    </p:extLst>
  </p:cSld>
  <p:clrMapOvr>
    <a:masterClrMapping/>
  </p:clrMapOvr>
  <p:transition>
    <p:blind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3916"/>
      </p:ext>
    </p:extLst>
  </p:cSld>
  <p:clrMapOvr>
    <a:masterClrMapping/>
  </p:clrMapOvr>
  <p:transition>
    <p:blind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70696"/>
      </p:ext>
    </p:extLst>
  </p:cSld>
  <p:clrMapOvr>
    <a:masterClrMapping/>
  </p:clrMapOvr>
  <p:transition>
    <p:blind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317603"/>
      </p:ext>
    </p:extLst>
  </p:cSld>
  <p:clrMapOvr>
    <a:masterClrMapping/>
  </p:clrMapOvr>
  <p:transition>
    <p:blind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0820"/>
      </p:ext>
    </p:extLst>
  </p:cSld>
  <p:clrMapOvr>
    <a:masterClrMapping/>
  </p:clrMapOvr>
  <p:transition>
    <p:blind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68315"/>
      </p:ext>
    </p:extLst>
  </p:cSld>
  <p:clrMapOvr>
    <a:masterClrMapping/>
  </p:clrMapOvr>
  <p:transition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791247"/>
      </p:ext>
    </p:extLst>
  </p:cSld>
  <p:clrMapOvr>
    <a:masterClrMapping/>
  </p:clrMapOvr>
  <p:transition>
    <p:blinds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43987"/>
      </p:ext>
    </p:extLst>
  </p:cSld>
  <p:clrMapOvr>
    <a:masterClrMapping/>
  </p:clrMapOvr>
  <p:transition>
    <p:blind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211141"/>
      </p:ext>
    </p:extLst>
  </p:cSld>
  <p:clrMapOvr>
    <a:masterClrMapping/>
  </p:clrMapOvr>
  <p:transition>
    <p:blind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784098"/>
      </p:ext>
    </p:extLst>
  </p:cSld>
  <p:clrMapOvr>
    <a:masterClrMapping/>
  </p:clrMapOvr>
  <p:transition>
    <p:blind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3907"/>
      </p:ext>
    </p:extLst>
  </p:cSld>
  <p:clrMapOvr>
    <a:masterClrMapping/>
  </p:clrMapOvr>
  <p:transition>
    <p:blinds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623579"/>
      </p:ext>
    </p:extLst>
  </p:cSld>
  <p:clrMapOvr>
    <a:masterClrMapping/>
  </p:clrMapOvr>
  <p:transition>
    <p:blind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146875"/>
      </p:ext>
    </p:extLst>
  </p:cSld>
  <p:clrMapOvr>
    <a:masterClrMapping/>
  </p:clrMapOvr>
  <p:transition>
    <p:blind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14068"/>
      </p:ext>
    </p:extLst>
  </p:cSld>
  <p:clrMapOvr>
    <a:masterClrMapping/>
  </p:clrMapOvr>
  <p:transition>
    <p:blind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51990"/>
      </p:ext>
    </p:extLst>
  </p:cSld>
  <p:clrMapOvr>
    <a:masterClrMapping/>
  </p:clrMapOvr>
  <p:transition>
    <p:blind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36943"/>
      </p:ext>
    </p:extLst>
  </p:cSld>
  <p:clrMapOvr>
    <a:masterClrMapping/>
  </p:clrMapOvr>
  <p:transition>
    <p:blind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714196"/>
      </p:ext>
    </p:extLst>
  </p:cSld>
  <p:clrMapOvr>
    <a:masterClrMapping/>
  </p:clrMapOvr>
  <p:transition>
    <p:blind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677931"/>
      </p:ext>
    </p:extLst>
  </p:cSld>
  <p:clrMapOvr>
    <a:masterClrMapping/>
  </p:clrMapOvr>
  <p:transition>
    <p:blinds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146562"/>
      </p:ext>
    </p:extLst>
  </p:cSld>
  <p:clrMapOvr>
    <a:masterClrMapping/>
  </p:clrMapOvr>
  <p:transition>
    <p:blind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913754"/>
      </p:ext>
    </p:extLst>
  </p:cSld>
  <p:clrMapOvr>
    <a:masterClrMapping/>
  </p:clrMapOvr>
  <p:transition>
    <p:blinds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61368"/>
      </p:ext>
    </p:extLst>
  </p:cSld>
  <p:clrMapOvr>
    <a:masterClrMapping/>
  </p:clrMapOvr>
  <p:transition>
    <p:blinds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113332"/>
      </p:ext>
    </p:extLst>
  </p:cSld>
  <p:clrMapOvr>
    <a:masterClrMapping/>
  </p:clrMapOvr>
  <p:transition>
    <p:blinds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11165"/>
      </p:ext>
    </p:extLst>
  </p:cSld>
  <p:clrMapOvr>
    <a:masterClrMapping/>
  </p:clrMapOvr>
  <p:transition>
    <p:blinds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42252"/>
      </p:ext>
    </p:extLst>
  </p:cSld>
  <p:clrMapOvr>
    <a:masterClrMapping/>
  </p:clrMapOvr>
  <p:transition>
    <p:blinds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79145"/>
      </p:ext>
    </p:extLst>
  </p:cSld>
  <p:clrMapOvr>
    <a:masterClrMapping/>
  </p:clrMapOvr>
  <p:transition>
    <p:blinds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1041"/>
      </p:ext>
    </p:extLst>
  </p:cSld>
  <p:clrMapOvr>
    <a:masterClrMapping/>
  </p:clrMapOvr>
  <p:transition>
    <p:blinds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08848"/>
      </p:ext>
    </p:extLst>
  </p:cSld>
  <p:clrMapOvr>
    <a:masterClrMapping/>
  </p:clrMapOvr>
  <p:transition>
    <p:blinds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28182"/>
      </p:ext>
    </p:extLst>
  </p:cSld>
  <p:clrMapOvr>
    <a:masterClrMapping/>
  </p:clrMapOvr>
  <p:transition>
    <p:blind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465994"/>
      </p:ext>
    </p:extLst>
  </p:cSld>
  <p:clrMapOvr>
    <a:masterClrMapping/>
  </p:clrMapOvr>
  <p:transition>
    <p:blinds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433633"/>
      </p:ext>
    </p:extLst>
  </p:cSld>
  <p:clrMapOvr>
    <a:masterClrMapping/>
  </p:clrMapOvr>
  <p:transition>
    <p:blinds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378866"/>
      </p:ext>
    </p:extLst>
  </p:cSld>
  <p:clrMapOvr>
    <a:masterClrMapping/>
  </p:clrMapOvr>
  <p:transition>
    <p:blinds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28553"/>
      </p:ext>
    </p:extLst>
  </p:cSld>
  <p:clrMapOvr>
    <a:masterClrMapping/>
  </p:clrMapOvr>
  <p:transition>
    <p:blinds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33081"/>
      </p:ext>
    </p:extLst>
  </p:cSld>
  <p:clrMapOvr>
    <a:masterClrMapping/>
  </p:clrMapOvr>
  <p:transition>
    <p:blinds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931146"/>
      </p:ext>
    </p:extLst>
  </p:cSld>
  <p:clrMapOvr>
    <a:masterClrMapping/>
  </p:clrMapOvr>
  <p:transition>
    <p:blinds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712348"/>
      </p:ext>
    </p:extLst>
  </p:cSld>
  <p:clrMapOvr>
    <a:masterClrMapping/>
  </p:clrMapOvr>
  <p:transition>
    <p:blinds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65427"/>
      </p:ext>
    </p:extLst>
  </p:cSld>
  <p:clrMapOvr>
    <a:masterClrMapping/>
  </p:clrMapOvr>
  <p:transition>
    <p:blinds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50538"/>
      </p:ext>
    </p:extLst>
  </p:cSld>
  <p:clrMapOvr>
    <a:masterClrMapping/>
  </p:clrMapOvr>
  <p:transition>
    <p:blinds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80721"/>
      </p:ext>
    </p:extLst>
  </p:cSld>
  <p:clrMapOvr>
    <a:masterClrMapping/>
  </p:clrMapOvr>
  <p:transition>
    <p:blinds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577153"/>
      </p:ext>
    </p:extLst>
  </p:cSld>
  <p:clrMapOvr>
    <a:masterClrMapping/>
  </p:clrMapOvr>
  <p:transition>
    <p:blind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60002"/>
      </p:ext>
    </p:extLst>
  </p:cSld>
  <p:clrMapOvr>
    <a:masterClrMapping/>
  </p:clrMapOvr>
  <p:transition>
    <p:blinds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712913"/>
      </p:ext>
    </p:extLst>
  </p:cSld>
  <p:clrMapOvr>
    <a:masterClrMapping/>
  </p:clrMapOvr>
  <p:transition>
    <p:blinds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11407"/>
      </p:ext>
    </p:extLst>
  </p:cSld>
  <p:clrMapOvr>
    <a:masterClrMapping/>
  </p:clrMapOvr>
  <p:transition>
    <p:blinds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09118"/>
      </p:ext>
    </p:extLst>
  </p:cSld>
  <p:clrMapOvr>
    <a:masterClrMapping/>
  </p:clrMapOvr>
  <p:transition>
    <p:blinds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485258"/>
      </p:ext>
    </p:extLst>
  </p:cSld>
  <p:clrMapOvr>
    <a:masterClrMapping/>
  </p:clrMapOvr>
  <p:transition>
    <p:blinds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58430"/>
      </p:ext>
    </p:extLst>
  </p:cSld>
  <p:clrMapOvr>
    <a:masterClrMapping/>
  </p:clrMapOvr>
  <p:transition>
    <p:blinds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65405"/>
      </p:ext>
    </p:extLst>
  </p:cSld>
  <p:clrMapOvr>
    <a:masterClrMapping/>
  </p:clrMapOvr>
  <p:transition>
    <p:blinds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08750"/>
      </p:ext>
    </p:extLst>
  </p:cSld>
  <p:clrMapOvr>
    <a:masterClrMapping/>
  </p:clrMapOvr>
  <p:transition>
    <p:blinds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04345"/>
      </p:ext>
    </p:extLst>
  </p:cSld>
  <p:clrMapOvr>
    <a:masterClrMapping/>
  </p:clrMapOvr>
  <p:transition>
    <p:blinds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2574"/>
      </p:ext>
    </p:extLst>
  </p:cSld>
  <p:clrMapOvr>
    <a:masterClrMapping/>
  </p:clrMapOvr>
  <p:transition>
    <p:blinds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89878"/>
      </p:ext>
    </p:extLst>
  </p:cSld>
  <p:clrMapOvr>
    <a:masterClrMapping/>
  </p:clrMapOvr>
  <p:transition>
    <p:blind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30224"/>
      </p:ext>
    </p:extLst>
  </p:cSld>
  <p:clrMapOvr>
    <a:masterClrMapping/>
  </p:clrMapOvr>
  <p:transition>
    <p:blinds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57542"/>
      </p:ext>
    </p:extLst>
  </p:cSld>
  <p:clrMapOvr>
    <a:masterClrMapping/>
  </p:clrMapOvr>
  <p:transition>
    <p:blinds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88229"/>
      </p:ext>
    </p:extLst>
  </p:cSld>
  <p:clrMapOvr>
    <a:masterClrMapping/>
  </p:clrMapOvr>
  <p:transition>
    <p:blinds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369223"/>
      </p:ext>
    </p:extLst>
  </p:cSld>
  <p:clrMapOvr>
    <a:masterClrMapping/>
  </p:clrMapOvr>
  <p:transition>
    <p:blinds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48351"/>
      </p:ext>
    </p:extLst>
  </p:cSld>
  <p:clrMapOvr>
    <a:masterClrMapping/>
  </p:clrMapOvr>
  <p:transition>
    <p:blinds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437226"/>
      </p:ext>
    </p:extLst>
  </p:cSld>
  <p:clrMapOvr>
    <a:masterClrMapping/>
  </p:clrMapOvr>
  <p:transition>
    <p:blinds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9251"/>
      </p:ext>
    </p:extLst>
  </p:cSld>
  <p:clrMapOvr>
    <a:masterClrMapping/>
  </p:clrMapOvr>
  <p:transition>
    <p:blinds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97469"/>
      </p:ext>
    </p:extLst>
  </p:cSld>
  <p:clrMapOvr>
    <a:masterClrMapping/>
  </p:clrMapOvr>
  <p:transition>
    <p:blinds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22800"/>
      </p:ext>
    </p:extLst>
  </p:cSld>
  <p:clrMapOvr>
    <a:masterClrMapping/>
  </p:clrMapOvr>
  <p:transition>
    <p:blinds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35423"/>
      </p:ext>
    </p:extLst>
  </p:cSld>
  <p:clrMapOvr>
    <a:masterClrMapping/>
  </p:clrMapOvr>
  <p:transition>
    <p:blinds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39910"/>
      </p:ext>
    </p:extLst>
  </p:cSld>
  <p:clrMapOvr>
    <a:masterClrMapping/>
  </p:clrMapOvr>
  <p:transition>
    <p:blind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33159"/>
      </p:ext>
    </p:extLst>
  </p:cSld>
  <p:clrMapOvr>
    <a:masterClrMapping/>
  </p:clrMapOvr>
  <p:transition>
    <p:blinds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973683"/>
      </p:ext>
    </p:extLst>
  </p:cSld>
  <p:clrMapOvr>
    <a:masterClrMapping/>
  </p:clrMapOvr>
  <p:transition>
    <p:blinds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01960"/>
      </p:ext>
    </p:extLst>
  </p:cSld>
  <p:clrMapOvr>
    <a:masterClrMapping/>
  </p:clrMapOvr>
  <p:transition>
    <p:blinds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926386"/>
      </p:ext>
    </p:extLst>
  </p:cSld>
  <p:clrMapOvr>
    <a:masterClrMapping/>
  </p:clrMapOvr>
  <p:transition>
    <p:blinds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3055"/>
      </p:ext>
    </p:extLst>
  </p:cSld>
  <p:clrMapOvr>
    <a:masterClrMapping/>
  </p:clrMapOvr>
  <p:transition>
    <p:blinds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033016"/>
      </p:ext>
    </p:extLst>
  </p:cSld>
  <p:clrMapOvr>
    <a:masterClrMapping/>
  </p:clrMapOvr>
  <p:transition>
    <p:blinds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76460"/>
      </p:ext>
    </p:extLst>
  </p:cSld>
  <p:clrMapOvr>
    <a:masterClrMapping/>
  </p:clrMapOvr>
  <p:transition>
    <p:blinds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1B49-1964-46DB-B330-3EE3D00CE20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06812"/>
      </p:ext>
    </p:extLst>
  </p:cSld>
  <p:clrMapOvr>
    <a:masterClrMapping/>
  </p:clrMapOvr>
  <p:transition>
    <p:blinds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C556C-4AAE-4D66-9876-6AA31386BF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299190"/>
      </p:ext>
    </p:extLst>
  </p:cSld>
  <p:clrMapOvr>
    <a:masterClrMapping/>
  </p:clrMapOvr>
  <p:transition>
    <p:blinds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1B95B-22DD-4F14-8158-13271DAD67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86645"/>
      </p:ext>
    </p:extLst>
  </p:cSld>
  <p:clrMapOvr>
    <a:masterClrMapping/>
  </p:clrMapOvr>
  <p:transition>
    <p:blinds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3F62-9834-416F-AE8D-4DD441D1EAA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33268"/>
      </p:ext>
    </p:extLst>
  </p:cSld>
  <p:clrMapOvr>
    <a:masterClrMapping/>
  </p:clrMapOvr>
  <p:transition>
    <p:blind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25658"/>
      </p:ext>
    </p:extLst>
  </p:cSld>
  <p:clrMapOvr>
    <a:masterClrMapping/>
  </p:clrMapOvr>
  <p:transition>
    <p:blinds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B21F-35C8-4988-AC0C-BAD7484418D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87185"/>
      </p:ext>
    </p:extLst>
  </p:cSld>
  <p:clrMapOvr>
    <a:masterClrMapping/>
  </p:clrMapOvr>
  <p:transition>
    <p:blinds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34788-2130-43C7-8CF8-2FBD0E76292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94620"/>
      </p:ext>
    </p:extLst>
  </p:cSld>
  <p:clrMapOvr>
    <a:masterClrMapping/>
  </p:clrMapOvr>
  <p:transition>
    <p:blinds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E56E4-836F-4BF2-BB95-03117269A64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348353"/>
      </p:ext>
    </p:extLst>
  </p:cSld>
  <p:clrMapOvr>
    <a:masterClrMapping/>
  </p:clrMapOvr>
  <p:transition>
    <p:blinds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5998A-CE5E-44BE-89D5-749807D902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409790"/>
      </p:ext>
    </p:extLst>
  </p:cSld>
  <p:clrMapOvr>
    <a:masterClrMapping/>
  </p:clrMapOvr>
  <p:transition>
    <p:blinds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9652F-D1B9-45AE-AF7C-E97167919FD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41549"/>
      </p:ext>
    </p:extLst>
  </p:cSld>
  <p:clrMapOvr>
    <a:masterClrMapping/>
  </p:clrMapOvr>
  <p:transition>
    <p:blinds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76C5B-DF5A-4182-8B18-5F8E8B909F6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584374"/>
      </p:ext>
    </p:extLst>
  </p:cSld>
  <p:clrMapOvr>
    <a:masterClrMapping/>
  </p:clrMapOvr>
  <p:transition>
    <p:blinds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75AD9-B735-4174-938E-225FA76BAF8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56877"/>
      </p:ext>
    </p:extLst>
  </p:cSld>
  <p:clrMapOvr>
    <a:masterClrMapping/>
  </p:clrMapOvr>
  <p:transition>
    <p:blinds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BC4E7-C3E1-4C0E-A318-6C2A745EE55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65614"/>
      </p:ext>
    </p:extLst>
  </p:cSld>
  <p:clrMapOvr>
    <a:masterClrMapping/>
  </p:clrMapOvr>
  <p:transition>
    <p:blinds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B2535-167C-44E3-A5AC-BDD34BC543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360172"/>
      </p:ext>
    </p:extLst>
  </p:cSld>
  <p:clrMapOvr>
    <a:masterClrMapping/>
  </p:clrMapOvr>
  <p:transition>
    <p:blinds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6DDE9-BF5C-4ED0-A3F0-1993B1325E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66824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13" Type="http://schemas.openxmlformats.org/officeDocument/2006/relationships/slideLayout" Target="../slideLayouts/slideLayout154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3.xml"/><Relationship Id="rId2" Type="http://schemas.openxmlformats.org/officeDocument/2006/relationships/slideLayout" Target="../slideLayouts/slideLayout143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Relationship Id="rId14" Type="http://schemas.openxmlformats.org/officeDocument/2006/relationships/slideLayout" Target="../slideLayouts/slideLayout15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Relationship Id="rId14" Type="http://schemas.openxmlformats.org/officeDocument/2006/relationships/slideLayout" Target="../slideLayouts/slideLayout17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73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5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Relationship Id="rId14" Type="http://schemas.openxmlformats.org/officeDocument/2006/relationships/slideLayout" Target="../slideLayouts/slideLayout18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9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88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5" Type="http://schemas.openxmlformats.org/officeDocument/2006/relationships/slideLayout" Target="../slideLayouts/slideLayout201.xml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Relationship Id="rId14" Type="http://schemas.openxmlformats.org/officeDocument/2006/relationships/slideLayout" Target="../slideLayouts/slideLayout2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767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F13C0-6ED0-472B-90FA-F084DDFC5F6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219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F13C0-6ED0-472B-90FA-F084DDFC5F6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916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F13C0-6ED0-472B-90FA-F084DDFC5F6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666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F13C0-6ED0-472B-90FA-F084DDFC5F6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548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FFFF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3F13C0-6ED0-472B-90FA-F084DDFC5F6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79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  <p:sldLayoutId id="2147483873" r:id="rId14"/>
    <p:sldLayoutId id="2147483874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1313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221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5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8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6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0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7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12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9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9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4D56D59-4FDF-4B7F-B597-E91E6842F63A}" type="slidenum">
              <a:rPr lang="ru-RU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</p:sldLayoutIdLst>
  <p:transition>
    <p:blinds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5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6.png"/><Relationship Id="rId18" Type="http://schemas.openxmlformats.org/officeDocument/2006/relationships/image" Target="../media/image56.png"/><Relationship Id="rId3" Type="http://schemas.openxmlformats.org/officeDocument/2006/relationships/image" Target="../media/image59.png"/><Relationship Id="rId7" Type="http://schemas.openxmlformats.org/officeDocument/2006/relationships/image" Target="../media/image34.jpeg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198.xml"/><Relationship Id="rId6" Type="http://schemas.openxmlformats.org/officeDocument/2006/relationships/image" Target="../media/image62.jpeg"/><Relationship Id="rId11" Type="http://schemas.openxmlformats.org/officeDocument/2006/relationships/image" Target="../media/image64.jpeg"/><Relationship Id="rId5" Type="http://schemas.openxmlformats.org/officeDocument/2006/relationships/image" Target="../media/image61.jpeg"/><Relationship Id="rId15" Type="http://schemas.openxmlformats.org/officeDocument/2006/relationships/image" Target="../media/image57.png"/><Relationship Id="rId10" Type="http://schemas.openxmlformats.org/officeDocument/2006/relationships/image" Target="../media/image37.png"/><Relationship Id="rId4" Type="http://schemas.openxmlformats.org/officeDocument/2006/relationships/image" Target="../media/image60.png"/><Relationship Id="rId9" Type="http://schemas.openxmlformats.org/officeDocument/2006/relationships/image" Target="../media/image38.png"/><Relationship Id="rId1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gif"/><Relationship Id="rId13" Type="http://schemas.openxmlformats.org/officeDocument/2006/relationships/image" Target="../media/image27.jpeg"/><Relationship Id="rId3" Type="http://schemas.openxmlformats.org/officeDocument/2006/relationships/image" Target="../media/image70.gif"/><Relationship Id="rId7" Type="http://schemas.openxmlformats.org/officeDocument/2006/relationships/image" Target="../media/image73.gif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openxmlformats.org/officeDocument/2006/relationships/image" Target="../media/image28.wmf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72.gif"/><Relationship Id="rId11" Type="http://schemas.openxmlformats.org/officeDocument/2006/relationships/image" Target="../media/image77.gif"/><Relationship Id="rId5" Type="http://schemas.openxmlformats.org/officeDocument/2006/relationships/image" Target="../media/image71.gif"/><Relationship Id="rId15" Type="http://schemas.openxmlformats.org/officeDocument/2006/relationships/image" Target="../media/image80.jpeg"/><Relationship Id="rId10" Type="http://schemas.openxmlformats.org/officeDocument/2006/relationships/image" Target="../media/image76.gif"/><Relationship Id="rId4" Type="http://schemas.openxmlformats.org/officeDocument/2006/relationships/image" Target="../media/image30.gif"/><Relationship Id="rId9" Type="http://schemas.openxmlformats.org/officeDocument/2006/relationships/image" Target="../media/image75.gif"/><Relationship Id="rId1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wmf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wmf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jpeg"/><Relationship Id="rId7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gif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image" Target="../media/image28.wmf"/><Relationship Id="rId9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42.wmf"/><Relationship Id="rId7" Type="http://schemas.openxmlformats.org/officeDocument/2006/relationships/image" Target="../media/image46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45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0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3851275" y="4508500"/>
            <a:ext cx="4752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2400" b="0">
              <a:solidFill>
                <a:srgbClr val="000000"/>
              </a:solidFill>
            </a:endParaRPr>
          </a:p>
        </p:txBody>
      </p:sp>
      <p:pic>
        <p:nvPicPr>
          <p:cNvPr id="2051" name="Picture 6" descr="frukty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1700213"/>
            <a:ext cx="24479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 descr="ovosch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74" y="2132013"/>
            <a:ext cx="2540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WordArt 13"/>
          <p:cNvSpPr>
            <a:spLocks noChangeArrowheads="1" noChangeShapeType="1" noTextEdit="1"/>
          </p:cNvSpPr>
          <p:nvPr/>
        </p:nvSpPr>
        <p:spPr bwMode="auto">
          <a:xfrm>
            <a:off x="256858" y="188640"/>
            <a:ext cx="8353425" cy="151157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1314"/>
              </a:avLst>
            </a:prstTxWarp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3600" b="1" kern="10" dirty="0" smtClean="0">
                <a:ln w="9525" cap="sq">
                  <a:solidFill>
                    <a:srgbClr val="FF3300"/>
                  </a:solidFill>
                  <a:round/>
                  <a:headEnd type="none" w="sm" len="sm"/>
                  <a:tailEnd type="none" w="sm" len="sm"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Яш</a:t>
            </a:r>
            <a:r>
              <a:rPr lang="tt-RU" sz="3600" b="1" kern="10" dirty="0" smtClean="0">
                <a:ln w="9525" cap="sq">
                  <a:solidFill>
                    <a:srgbClr val="FF3300"/>
                  </a:solidFill>
                  <a:round/>
                  <a:headEnd type="none" w="sm" len="sm"/>
                  <a:tailEnd type="none" w="sm" len="sm"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елчә һәм җиләк-җимеш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t-RU" sz="3600" b="1" kern="10" dirty="0" smtClean="0">
                <a:ln w="9525" cap="sq">
                  <a:solidFill>
                    <a:srgbClr val="FF3300"/>
                  </a:solidFill>
                  <a:round/>
                  <a:headEnd type="none" w="sm" len="sm"/>
                  <a:tailEnd type="none" w="sm" len="sm"/>
                </a:ln>
                <a:solidFill>
                  <a:srgbClr val="00B05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-безнең сәламәтлек</a:t>
            </a:r>
            <a:endParaRPr lang="ru-RU" sz="3600" b="1" kern="10" dirty="0">
              <a:ln w="9525" cap="sq">
                <a:solidFill>
                  <a:srgbClr val="FF3300"/>
                </a:solidFill>
                <a:round/>
                <a:headEnd type="none" w="sm" len="sm"/>
                <a:tailEnd type="none" w="sm" len="sm"/>
              </a:ln>
              <a:solidFill>
                <a:srgbClr val="00B05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14" descr="s1644_1182939146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534" y="2420888"/>
            <a:ext cx="33845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20072" y="6021288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Эш</a:t>
            </a:r>
            <a:r>
              <a:rPr lang="tt-RU" dirty="0" smtClean="0"/>
              <a:t>ләде: Гилмуллина Р.Ш.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85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3300"/>
                </a:solidFill>
              </a:rPr>
              <a:t>D</a:t>
            </a:r>
            <a:r>
              <a:rPr lang="tt-RU" sz="3200" dirty="0" smtClean="0">
                <a:solidFill>
                  <a:srgbClr val="FF3300"/>
                </a:solidFill>
              </a:rPr>
              <a:t> витамины безнең буйларыбыз матур булсын, сөякләребез  яхшы үссен өчен  кирәк!</a:t>
            </a:r>
            <a:endParaRPr lang="ru-RU" sz="3200" dirty="0" smtClean="0">
              <a:solidFill>
                <a:srgbClr val="FF3300"/>
              </a:solidFill>
            </a:endParaRPr>
          </a:p>
        </p:txBody>
      </p:sp>
      <p:pic>
        <p:nvPicPr>
          <p:cNvPr id="12291" name="Рисунок 3" descr="Витамин В2 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771650"/>
            <a:ext cx="1828800" cy="1657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1331913" y="2781300"/>
            <a:ext cx="576262" cy="519113"/>
          </a:xfrm>
          <a:prstGeom prst="rect">
            <a:avLst/>
          </a:prstGeom>
          <a:solidFill>
            <a:srgbClr val="00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800">
                <a:solidFill>
                  <a:srgbClr val="FF3300"/>
                </a:solidFill>
              </a:rPr>
              <a:t>Д</a:t>
            </a:r>
          </a:p>
        </p:txBody>
      </p:sp>
      <p:pic>
        <p:nvPicPr>
          <p:cNvPr id="471048" name="Picture 8" descr="j039727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437063"/>
            <a:ext cx="31686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53" name="Picture 13" descr="j01779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4005263"/>
            <a:ext cx="36449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56" name="AutoShape 16"/>
          <p:cNvSpPr>
            <a:spLocks noChangeArrowheads="1"/>
          </p:cNvSpPr>
          <p:nvPr/>
        </p:nvSpPr>
        <p:spPr bwMode="auto">
          <a:xfrm>
            <a:off x="3059832" y="2564904"/>
            <a:ext cx="5976664" cy="1367334"/>
          </a:xfrm>
          <a:prstGeom prst="wedgeRoundRectCallout">
            <a:avLst>
              <a:gd name="adj1" fmla="val -90542"/>
              <a:gd name="adj2" fmla="val -45921"/>
              <a:gd name="adj3" fmla="val 16667"/>
            </a:avLst>
          </a:prstGeom>
          <a:solidFill>
            <a:srgbClr val="FFFF99"/>
          </a:solidFill>
          <a:ln w="12700" cap="sq">
            <a:solidFill>
              <a:srgbClr val="99FF66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33CC33"/>
                </a:solidFill>
                <a:latin typeface="Times New Roman" pitchFamily="18" charset="0"/>
              </a:rPr>
              <a:t>D </a:t>
            </a:r>
            <a:r>
              <a:rPr lang="tt-RU" sz="2800" b="1" dirty="0" smtClean="0">
                <a:solidFill>
                  <a:srgbClr val="33CC33"/>
                </a:solidFill>
                <a:latin typeface="Times New Roman" pitchFamily="18" charset="0"/>
              </a:rPr>
              <a:t>витамины кояш нурлары тәэсирендә безнең тиреләрдә барлыкка килә</a:t>
            </a:r>
            <a:endParaRPr lang="ru-RU" sz="2800" b="1" dirty="0">
              <a:solidFill>
                <a:srgbClr val="33CC33"/>
              </a:solidFill>
              <a:latin typeface="Times New Roman" pitchFamily="18" charset="0"/>
            </a:endParaRPr>
          </a:p>
        </p:txBody>
      </p:sp>
      <p:sp>
        <p:nvSpPr>
          <p:cNvPr id="471058" name="AutoShape 18"/>
          <p:cNvSpPr>
            <a:spLocks noChangeArrowheads="1"/>
          </p:cNvSpPr>
          <p:nvPr/>
        </p:nvSpPr>
        <p:spPr bwMode="auto">
          <a:xfrm>
            <a:off x="2627784" y="1340768"/>
            <a:ext cx="6408712" cy="936104"/>
          </a:xfrm>
          <a:prstGeom prst="wedgeRoundRectCallout">
            <a:avLst>
              <a:gd name="adj1" fmla="val -76750"/>
              <a:gd name="adj2" fmla="val 95593"/>
              <a:gd name="adj3" fmla="val 16667"/>
            </a:avLst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33CC33"/>
                </a:solidFill>
                <a:latin typeface="Times New Roman" pitchFamily="18" charset="0"/>
              </a:rPr>
              <a:t>D </a:t>
            </a:r>
            <a:r>
              <a:rPr lang="tt-RU" sz="2800" b="1" dirty="0">
                <a:solidFill>
                  <a:srgbClr val="33CC33"/>
                </a:solidFill>
                <a:latin typeface="Times New Roman" pitchFamily="18" charset="0"/>
              </a:rPr>
              <a:t>витамины </a:t>
            </a:r>
            <a:r>
              <a:rPr lang="tt-RU" sz="2800" b="1" dirty="0" smtClean="0">
                <a:solidFill>
                  <a:srgbClr val="33CC33"/>
                </a:solidFill>
                <a:latin typeface="Times New Roman" pitchFamily="18" charset="0"/>
              </a:rPr>
              <a:t> балык маенда һәм бавырында була</a:t>
            </a:r>
            <a:endParaRPr lang="ru-RU" sz="2800" b="1" dirty="0">
              <a:solidFill>
                <a:srgbClr val="33CC33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06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71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71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71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47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6" grpId="0" animBg="1"/>
      <p:bldP spid="47105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785813" y="285750"/>
            <a:ext cx="7772400" cy="1143000"/>
          </a:xfrm>
        </p:spPr>
        <p:txBody>
          <a:bodyPr/>
          <a:lstStyle/>
          <a:p>
            <a:pPr defTabSz="912813"/>
            <a:r>
              <a:rPr lang="ru-RU" b="1" i="1" u="sng" smtClean="0"/>
              <a:t>Витамин Д</a:t>
            </a:r>
          </a:p>
        </p:txBody>
      </p:sp>
      <p:pic>
        <p:nvPicPr>
          <p:cNvPr id="28675" name="Содержимое 4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46563"/>
            <a:ext cx="3067050" cy="2611437"/>
          </a:xfrm>
        </p:spPr>
      </p:pic>
      <p:pic>
        <p:nvPicPr>
          <p:cNvPr id="28676" name="Содержимое 5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9313" y="4286250"/>
            <a:ext cx="3214687" cy="2571750"/>
          </a:xfrm>
        </p:spPr>
      </p:pic>
      <p:pic>
        <p:nvPicPr>
          <p:cNvPr id="28677" name="Рисунок 6" descr="моло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14500"/>
            <a:ext cx="3008312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Содержимое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14500"/>
            <a:ext cx="310038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0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«</a:t>
            </a:r>
            <a:r>
              <a:rPr lang="ru-RU" sz="4000" dirty="0" err="1" smtClean="0">
                <a:solidFill>
                  <a:srgbClr val="002060"/>
                </a:solidFill>
              </a:rPr>
              <a:t>Өстәл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</a:rPr>
              <a:t>артына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</a:rPr>
              <a:t>утырганчы</a:t>
            </a:r>
            <a:r>
              <a:rPr lang="ru-RU" sz="4000" dirty="0" smtClean="0">
                <a:solidFill>
                  <a:srgbClr val="002060"/>
                </a:solidFill>
              </a:rPr>
              <a:t>, </a:t>
            </a:r>
            <a:r>
              <a:rPr lang="ru-RU" sz="4000" dirty="0" err="1" smtClean="0">
                <a:solidFill>
                  <a:srgbClr val="002060"/>
                </a:solidFill>
              </a:rPr>
              <a:t>үзеңнең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</a:rPr>
              <a:t>нәрсә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</a:rPr>
              <a:t>ашасыңны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</a:rPr>
              <a:t>уйла</a:t>
            </a:r>
            <a:r>
              <a:rPr lang="ru-RU" sz="4000" dirty="0" smtClean="0">
                <a:solidFill>
                  <a:srgbClr val="C00000"/>
                </a:solidFill>
              </a:rPr>
              <a:t>»</a:t>
            </a:r>
            <a:r>
              <a:rPr lang="ru-RU" sz="4000" dirty="0" smtClean="0">
                <a:solidFill>
                  <a:srgbClr val="FF3300"/>
                </a:solidFill>
              </a:rPr>
              <a:t>.</a:t>
            </a:r>
          </a:p>
        </p:txBody>
      </p:sp>
      <p:pic>
        <p:nvPicPr>
          <p:cNvPr id="14339" name="Picture 6" descr="каша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600200"/>
            <a:ext cx="7488831" cy="499715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94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06832">
            <a:off x="955410" y="-85359"/>
            <a:ext cx="1580295" cy="12581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88"/>
            <a:ext cx="1497740" cy="147647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Заголовок 11"/>
          <p:cNvSpPr>
            <a:spLocks noGrp="1"/>
          </p:cNvSpPr>
          <p:nvPr>
            <p:ph type="title" sz="quarter"/>
          </p:nvPr>
        </p:nvSpPr>
        <p:spPr>
          <a:xfrm>
            <a:off x="4572000" y="1357313"/>
            <a:ext cx="5029200" cy="571500"/>
          </a:xfrm>
        </p:spPr>
        <p:txBody>
          <a:bodyPr/>
          <a:lstStyle/>
          <a:p>
            <a:pPr defTabSz="912813"/>
            <a:r>
              <a:rPr lang="ru-RU" sz="4000" b="1" smtClean="0">
                <a:solidFill>
                  <a:schemeClr val="tx1"/>
                </a:solidFill>
              </a:rPr>
              <a:t>В</a:t>
            </a:r>
            <a:r>
              <a:rPr lang="ru-RU" sz="4000" b="1" smtClean="0">
                <a:solidFill>
                  <a:srgbClr val="00B050"/>
                </a:solidFill>
              </a:rPr>
              <a:t>                   </a:t>
            </a:r>
          </a:p>
        </p:txBody>
      </p:sp>
      <p:pic>
        <p:nvPicPr>
          <p:cNvPr id="8" name="Picture 4" descr="full_Jablokolubv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tretch>
            <a:fillRect/>
          </a:stretch>
        </p:blipFill>
        <p:spPr>
          <a:xfrm>
            <a:off x="2071670" y="714356"/>
            <a:ext cx="1662545" cy="1288473"/>
          </a:xfrm>
          <a:prstGeom prst="ellipse">
            <a:avLst/>
          </a:prstGeom>
        </p:spPr>
      </p:pic>
      <p:sp>
        <p:nvSpPr>
          <p:cNvPr id="31750" name="Содержимое 8"/>
          <p:cNvSpPr>
            <a:spLocks noGrp="1"/>
          </p:cNvSpPr>
          <p:nvPr>
            <p:ph sz="quarter" idx="2"/>
          </p:nvPr>
        </p:nvSpPr>
        <p:spPr>
          <a:xfrm>
            <a:off x="1071563" y="1000125"/>
            <a:ext cx="2500312" cy="1785938"/>
          </a:xfrm>
        </p:spPr>
        <p:txBody>
          <a:bodyPr/>
          <a:lstStyle/>
          <a:p>
            <a:pPr defTabSz="912813"/>
            <a:r>
              <a:rPr lang="ru-RU" sz="4400" smtClean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1751" name="Содержимое 9"/>
          <p:cNvSpPr>
            <a:spLocks noGrp="1"/>
          </p:cNvSpPr>
          <p:nvPr>
            <p:ph sz="quarter" idx="3"/>
          </p:nvPr>
        </p:nvSpPr>
        <p:spPr>
          <a:xfrm>
            <a:off x="1428750" y="5000625"/>
            <a:ext cx="709613" cy="1381125"/>
          </a:xfrm>
        </p:spPr>
        <p:txBody>
          <a:bodyPr/>
          <a:lstStyle/>
          <a:p>
            <a:pPr defTabSz="912813"/>
            <a:r>
              <a:rPr lang="ru-RU" smtClean="0">
                <a:solidFill>
                  <a:srgbClr val="FFFF00"/>
                </a:solidFill>
              </a:rPr>
              <a:t>С</a:t>
            </a:r>
          </a:p>
        </p:txBody>
      </p:sp>
      <p:sp>
        <p:nvSpPr>
          <p:cNvPr id="31752" name="Содержимое 10"/>
          <p:cNvSpPr>
            <a:spLocks noGrp="1"/>
          </p:cNvSpPr>
          <p:nvPr>
            <p:ph sz="quarter" idx="4"/>
          </p:nvPr>
        </p:nvSpPr>
        <p:spPr>
          <a:xfrm>
            <a:off x="7072313" y="4857750"/>
            <a:ext cx="600075" cy="738188"/>
          </a:xfrm>
        </p:spPr>
        <p:txBody>
          <a:bodyPr/>
          <a:lstStyle/>
          <a:p>
            <a:pPr defTabSz="912813">
              <a:buFontTx/>
              <a:buNone/>
            </a:pPr>
            <a:r>
              <a:rPr lang="ru-RU" smtClean="0">
                <a:solidFill>
                  <a:srgbClr val="0070C0"/>
                </a:solidFill>
              </a:rPr>
              <a:t>Д</a:t>
            </a:r>
          </a:p>
        </p:txBody>
      </p:sp>
      <p:pic>
        <p:nvPicPr>
          <p:cNvPr id="4" name="Picture 5" descr="4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785794"/>
            <a:ext cx="1357307" cy="135730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0839574">
            <a:off x="5275841" y="1085818"/>
            <a:ext cx="1586058" cy="138249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4"/>
          <p:cNvPicPr>
            <a:picLocks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15074" y="2000240"/>
            <a:ext cx="1600184" cy="135732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хлеб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2553" y="1142984"/>
            <a:ext cx="1781447" cy="133087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Витамин В1"/>
          <p:cNvPicPr>
            <a:picLocks noChangeAspect="1" noChangeArrowheads="1"/>
          </p:cNvPicPr>
          <p:nvPr/>
        </p:nvPicPr>
        <p:blipFill>
          <a:blip r:embed="rId10"/>
          <a:srcRect l="44398" b="74857"/>
          <a:stretch>
            <a:fillRect/>
          </a:stretch>
        </p:blipFill>
        <p:spPr>
          <a:xfrm rot="525443">
            <a:off x="6255301" y="-173702"/>
            <a:ext cx="1593892" cy="1588905"/>
          </a:xfrm>
          <a:prstGeom prst="ellipse">
            <a:avLst/>
          </a:prstGeom>
        </p:spPr>
      </p:pic>
      <p:pic>
        <p:nvPicPr>
          <p:cNvPr id="17" name="Picture 11" descr="532px-Ambersweet_orange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57290" y="3643314"/>
            <a:ext cx="1357321" cy="138143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Содержимое 4"/>
          <p:cNvPicPr>
            <a:picLocks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285852" y="5572140"/>
            <a:ext cx="1397978" cy="12858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714884"/>
            <a:ext cx="1571636" cy="121444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Содержимое 4"/>
          <p:cNvPicPr>
            <a:picLocks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00298" y="4643446"/>
            <a:ext cx="1500198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Содержимое 4"/>
          <p:cNvPicPr>
            <a:picLocks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357950" y="5572116"/>
            <a:ext cx="1714512" cy="128588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Содержимое 4"/>
          <p:cNvPicPr>
            <a:picLocks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14942" y="4500570"/>
            <a:ext cx="1566906" cy="150019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Содержимое 5"/>
          <p:cNvPicPr>
            <a:picLocks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43834" y="4643446"/>
            <a:ext cx="1500166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молоко"/>
          <p:cNvPicPr/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357950" y="3500438"/>
            <a:ext cx="1650226" cy="135732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9586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6" descr="j041045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1484313"/>
            <a:ext cx="2081213" cy="2144712"/>
          </a:xfrm>
        </p:spPr>
      </p:pic>
      <p:pic>
        <p:nvPicPr>
          <p:cNvPr id="15363" name="Picture 7" descr="1-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573463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9" descr="58R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357563"/>
            <a:ext cx="12001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0" descr="6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076700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5" descr="Cheese-0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349500"/>
            <a:ext cx="827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3408" name="Picture 16" descr="eda15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45125"/>
            <a:ext cx="13033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3409" name="Picture 17" descr="eda8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429000"/>
            <a:ext cx="10572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8" descr="eda70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1074738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3411" name="Picture 19" descr="foo-fast_food_bros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797425"/>
            <a:ext cx="18732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21" descr="JOCUK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805488"/>
            <a:ext cx="122396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Рисунок 10" descr="кефир2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157788"/>
            <a:ext cx="7207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Рисунок 9" descr="gerkules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420938"/>
            <a:ext cx="720725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Рисунок 9" descr="яблоко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8636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96_b_psl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25538"/>
            <a:ext cx="17287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чипсы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492375"/>
            <a:ext cx="10795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7" name="Рисунок 6" descr="МОРКОВКА.GIF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2636838"/>
            <a:ext cx="642937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8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err="1" smtClean="0">
                <a:solidFill>
                  <a:srgbClr val="0000FF"/>
                </a:solidFill>
              </a:rPr>
              <a:t>Нәрсәләрне</a:t>
            </a:r>
            <a:r>
              <a:rPr lang="ru-RU" sz="4000" b="1" dirty="0" smtClean="0">
                <a:solidFill>
                  <a:srgbClr val="0000FF"/>
                </a:solidFill>
              </a:rPr>
              <a:t>   </a:t>
            </a:r>
            <a:r>
              <a:rPr lang="ru-RU" sz="4000" b="1" dirty="0" err="1" smtClean="0">
                <a:solidFill>
                  <a:srgbClr val="0000FF"/>
                </a:solidFill>
              </a:rPr>
              <a:t>ашау</a:t>
            </a:r>
            <a:r>
              <a:rPr lang="ru-RU" sz="4000" b="1" dirty="0" smtClean="0">
                <a:solidFill>
                  <a:srgbClr val="0000FF"/>
                </a:solidFill>
              </a:rPr>
              <a:t> </a:t>
            </a:r>
            <a:r>
              <a:rPr lang="ru-RU" sz="4000" b="1" dirty="0" err="1" smtClean="0">
                <a:solidFill>
                  <a:srgbClr val="0000FF"/>
                </a:solidFill>
              </a:rPr>
              <a:t>файдалы</a:t>
            </a:r>
            <a:r>
              <a:rPr lang="ru-RU" sz="4000" b="1" dirty="0" smtClean="0">
                <a:solidFill>
                  <a:srgbClr val="0000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8934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43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43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43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43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43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43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43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43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43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43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43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43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3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</a:p>
          <a:p>
            <a:pPr marL="0" indent="0" algn="ctr">
              <a:buNone/>
            </a:pPr>
            <a:r>
              <a:rPr lang="ru-RU" sz="8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Игътибарыгыз</a:t>
            </a:r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tt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өчен зур рәхмәт!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714976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900113" y="1773238"/>
            <a:ext cx="2447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2400" b="0">
              <a:solidFill>
                <a:srgbClr val="000000"/>
              </a:solidFill>
            </a:endParaRPr>
          </a:p>
        </p:txBody>
      </p:sp>
      <p:sp>
        <p:nvSpPr>
          <p:cNvPr id="439306" name="Text Box 10"/>
          <p:cNvSpPr txBox="1">
            <a:spLocks noChangeArrowheads="1"/>
          </p:cNvSpPr>
          <p:nvPr/>
        </p:nvSpPr>
        <p:spPr bwMode="auto">
          <a:xfrm>
            <a:off x="395289" y="1557339"/>
            <a:ext cx="3096591" cy="1169551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t-RU" sz="2800" dirty="0" smtClean="0">
                <a:solidFill>
                  <a:srgbClr val="3366CC"/>
                </a:solidFill>
              </a:rPr>
              <a:t>Физик күнегүләр, </a:t>
            </a: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t-RU" sz="2800" dirty="0" smtClean="0">
                <a:solidFill>
                  <a:srgbClr val="3366CC"/>
                </a:solidFill>
              </a:rPr>
              <a:t>спорт</a:t>
            </a:r>
            <a:endParaRPr lang="ru-RU" sz="2800" dirty="0">
              <a:solidFill>
                <a:srgbClr val="3366CC"/>
              </a:solidFill>
            </a:endParaRPr>
          </a:p>
        </p:txBody>
      </p:sp>
      <p:sp>
        <p:nvSpPr>
          <p:cNvPr id="439307" name="Text Box 11"/>
          <p:cNvSpPr txBox="1">
            <a:spLocks noChangeArrowheads="1"/>
          </p:cNvSpPr>
          <p:nvPr/>
        </p:nvSpPr>
        <p:spPr bwMode="auto">
          <a:xfrm>
            <a:off x="3635375" y="2636838"/>
            <a:ext cx="1873250" cy="579437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tt-RU" sz="3200" dirty="0" smtClean="0">
                <a:solidFill>
                  <a:srgbClr val="3366CC"/>
                </a:solidFill>
              </a:rPr>
              <a:t>туклану</a:t>
            </a:r>
            <a:endParaRPr lang="ru-RU" sz="3200" dirty="0">
              <a:solidFill>
                <a:srgbClr val="3366CC"/>
              </a:solidFill>
            </a:endParaRPr>
          </a:p>
        </p:txBody>
      </p:sp>
      <p:sp>
        <p:nvSpPr>
          <p:cNvPr id="439308" name="Text Box 12"/>
          <p:cNvSpPr txBox="1">
            <a:spLocks noChangeArrowheads="1"/>
          </p:cNvSpPr>
          <p:nvPr/>
        </p:nvSpPr>
        <p:spPr bwMode="auto">
          <a:xfrm>
            <a:off x="6300788" y="1341438"/>
            <a:ext cx="2303462" cy="52322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800" dirty="0" err="1" smtClean="0">
                <a:solidFill>
                  <a:srgbClr val="3366CC"/>
                </a:solidFill>
              </a:rPr>
              <a:t>Саф</a:t>
            </a:r>
            <a:r>
              <a:rPr lang="ru-RU" sz="2800" dirty="0" smtClean="0">
                <a:solidFill>
                  <a:srgbClr val="3366CC"/>
                </a:solidFill>
              </a:rPr>
              <a:t>  </a:t>
            </a:r>
            <a:r>
              <a:rPr lang="ru-RU" sz="2800" dirty="0" err="1" smtClean="0">
                <a:solidFill>
                  <a:srgbClr val="3366CC"/>
                </a:solidFill>
              </a:rPr>
              <a:t>һава</a:t>
            </a:r>
            <a:endParaRPr lang="ru-RU" sz="2800" dirty="0">
              <a:solidFill>
                <a:srgbClr val="3366CC"/>
              </a:solidFill>
            </a:endParaRPr>
          </a:p>
        </p:txBody>
      </p:sp>
      <p:sp>
        <p:nvSpPr>
          <p:cNvPr id="439309" name="Text Box 13"/>
          <p:cNvSpPr txBox="1">
            <a:spLocks noChangeArrowheads="1"/>
          </p:cNvSpPr>
          <p:nvPr/>
        </p:nvSpPr>
        <p:spPr bwMode="auto">
          <a:xfrm>
            <a:off x="3383955" y="4797425"/>
            <a:ext cx="2376090" cy="461665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rgbClr val="3366CC"/>
                </a:solidFill>
              </a:rPr>
              <a:t>Хезмәт</a:t>
            </a:r>
            <a:r>
              <a:rPr lang="ru-RU" sz="2400" dirty="0" smtClean="0">
                <a:solidFill>
                  <a:srgbClr val="3366CC"/>
                </a:solidFill>
              </a:rPr>
              <a:t> </a:t>
            </a:r>
            <a:r>
              <a:rPr lang="ru-RU" sz="2400" dirty="0" err="1" smtClean="0">
                <a:solidFill>
                  <a:srgbClr val="3366CC"/>
                </a:solidFill>
              </a:rPr>
              <a:t>һәм</a:t>
            </a:r>
            <a:r>
              <a:rPr lang="ru-RU" sz="2400" dirty="0" smtClean="0">
                <a:solidFill>
                  <a:srgbClr val="3366CC"/>
                </a:solidFill>
              </a:rPr>
              <a:t> ял</a:t>
            </a:r>
            <a:endParaRPr lang="ru-RU" sz="2400" dirty="0">
              <a:solidFill>
                <a:srgbClr val="3366CC"/>
              </a:solidFill>
            </a:endParaRPr>
          </a:p>
        </p:txBody>
      </p:sp>
      <p:sp>
        <p:nvSpPr>
          <p:cNvPr id="439310" name="Text Box 14"/>
          <p:cNvSpPr txBox="1">
            <a:spLocks noChangeArrowheads="1"/>
          </p:cNvSpPr>
          <p:nvPr/>
        </p:nvSpPr>
        <p:spPr bwMode="auto">
          <a:xfrm>
            <a:off x="468313" y="3933825"/>
            <a:ext cx="2159000" cy="57943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3200" b="0">
                <a:solidFill>
                  <a:srgbClr val="3366CC"/>
                </a:solidFill>
              </a:rPr>
              <a:t>гигиена</a:t>
            </a:r>
          </a:p>
        </p:txBody>
      </p:sp>
      <p:sp>
        <p:nvSpPr>
          <p:cNvPr id="439311" name="Text Box 15"/>
          <p:cNvSpPr txBox="1">
            <a:spLocks noChangeArrowheads="1"/>
          </p:cNvSpPr>
          <p:nvPr/>
        </p:nvSpPr>
        <p:spPr bwMode="auto">
          <a:xfrm>
            <a:off x="6464525" y="4042916"/>
            <a:ext cx="2447925" cy="1077218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3200" dirty="0" err="1" smtClean="0">
                <a:solidFill>
                  <a:srgbClr val="3366CC"/>
                </a:solidFill>
              </a:rPr>
              <a:t>Көндәлек</a:t>
            </a:r>
            <a:r>
              <a:rPr lang="ru-RU" sz="3200" dirty="0" smtClean="0">
                <a:solidFill>
                  <a:srgbClr val="3366CC"/>
                </a:solidFill>
              </a:rPr>
              <a:t> режим</a:t>
            </a:r>
            <a:endParaRPr lang="ru-RU" sz="3200" dirty="0">
              <a:solidFill>
                <a:srgbClr val="3366CC"/>
              </a:solidFill>
            </a:endParaRPr>
          </a:p>
        </p:txBody>
      </p:sp>
      <p:sp>
        <p:nvSpPr>
          <p:cNvPr id="439313" name="Oval 17"/>
          <p:cNvSpPr>
            <a:spLocks noChangeArrowheads="1"/>
          </p:cNvSpPr>
          <p:nvPr/>
        </p:nvSpPr>
        <p:spPr bwMode="auto">
          <a:xfrm>
            <a:off x="2681288" y="188913"/>
            <a:ext cx="3779837" cy="1366837"/>
          </a:xfrm>
          <a:prstGeom prst="ellipse">
            <a:avLst/>
          </a:prstGeom>
          <a:solidFill>
            <a:srgbClr val="66FFFF"/>
          </a:solidFill>
          <a:ln w="12700" cap="sq">
            <a:solidFill>
              <a:srgbClr val="99FF66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4400" b="1" dirty="0" smtClean="0">
                <a:solidFill>
                  <a:srgbClr val="000000"/>
                </a:solidFill>
                <a:latin typeface="Times New Roman" pitchFamily="18" charset="0"/>
              </a:rPr>
              <a:t>Сәламәтлек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439322" name="Picture 26" descr="IMG01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771650"/>
            <a:ext cx="24479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23" name="Picture 27" descr="j0426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24" name="Picture 28" descr="j03981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5445125"/>
            <a:ext cx="14398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27" name="Picture 31" descr="medved6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5059363"/>
            <a:ext cx="22320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28" name="Picture 32" descr="j041203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581525"/>
            <a:ext cx="2087562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29" name="Picture 33" descr="mald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3213100"/>
            <a:ext cx="2016125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9330" name="Picture 34" descr="deva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373688"/>
            <a:ext cx="1512887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18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39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9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9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9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9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9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9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9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9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9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9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9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39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9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9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39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9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9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9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9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39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39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39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4393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306" grpId="0" animBg="1"/>
      <p:bldP spid="439307" grpId="0" animBg="1"/>
      <p:bldP spid="439307" grpId="1" animBg="1"/>
      <p:bldP spid="439308" grpId="0" animBg="1"/>
      <p:bldP spid="439309" grpId="0" animBg="1"/>
      <p:bldP spid="439310" grpId="0" animBg="1"/>
      <p:bldP spid="439311" grpId="0" animBg="1"/>
      <p:bldP spid="4393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292" name="Picture 4" descr="frukty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789363"/>
            <a:ext cx="2879725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4293" name="Picture 5" descr="ovosch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149725"/>
            <a:ext cx="3889375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395288" y="1268413"/>
            <a:ext cx="835342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5400" dirty="0" err="1" smtClean="0">
                <a:solidFill>
                  <a:srgbClr val="33CC33"/>
                </a:solidFill>
              </a:rPr>
              <a:t>Яшелчә</a:t>
            </a:r>
            <a:r>
              <a:rPr lang="ru-RU" sz="5400" dirty="0" smtClean="0">
                <a:solidFill>
                  <a:srgbClr val="33CC33"/>
                </a:solidFill>
              </a:rPr>
              <a:t> </a:t>
            </a:r>
            <a:r>
              <a:rPr lang="ru-RU" sz="5400" dirty="0" err="1" smtClean="0">
                <a:solidFill>
                  <a:srgbClr val="33CC33"/>
                </a:solidFill>
              </a:rPr>
              <a:t>һәм</a:t>
            </a:r>
            <a:r>
              <a:rPr lang="ru-RU" sz="5400" dirty="0" smtClean="0">
                <a:solidFill>
                  <a:srgbClr val="33CC33"/>
                </a:solidFill>
              </a:rPr>
              <a:t> </a:t>
            </a:r>
            <a:r>
              <a:rPr lang="ru-RU" sz="5400" dirty="0" err="1" smtClean="0">
                <a:solidFill>
                  <a:srgbClr val="33CC33"/>
                </a:solidFill>
              </a:rPr>
              <a:t>җиләк</a:t>
            </a:r>
            <a:r>
              <a:rPr lang="ru-RU" sz="5400" dirty="0" smtClean="0">
                <a:solidFill>
                  <a:srgbClr val="33CC33"/>
                </a:solidFill>
              </a:rPr>
              <a:t>- </a:t>
            </a:r>
            <a:r>
              <a:rPr lang="ru-RU" sz="5400" dirty="0" err="1" smtClean="0">
                <a:solidFill>
                  <a:srgbClr val="33CC33"/>
                </a:solidFill>
              </a:rPr>
              <a:t>җимешләр</a:t>
            </a:r>
            <a:r>
              <a:rPr lang="ru-RU" sz="5400" dirty="0" smtClean="0">
                <a:solidFill>
                  <a:srgbClr val="33CC33"/>
                </a:solidFill>
              </a:rPr>
              <a:t> 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ru-RU" sz="5400" dirty="0" err="1" smtClean="0">
                <a:solidFill>
                  <a:schemeClr val="accent1">
                    <a:lumMod val="50000"/>
                  </a:schemeClr>
                </a:solidFill>
              </a:rPr>
              <a:t>иң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1">
                    <a:lumMod val="50000"/>
                  </a:schemeClr>
                </a:solidFill>
              </a:rPr>
              <a:t>күп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 витамин </a:t>
            </a:r>
            <a:r>
              <a:rPr lang="ru-RU" sz="5400" dirty="0" err="1" smtClean="0">
                <a:solidFill>
                  <a:schemeClr val="accent1">
                    <a:lumMod val="50000"/>
                  </a:schemeClr>
                </a:solidFill>
              </a:rPr>
              <a:t>чыганаклары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3200" b="0" dirty="0">
              <a:solidFill>
                <a:srgbClr val="33CC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4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4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-10795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FF3300"/>
                </a:solidFill>
              </a:rPr>
              <a:t>Витамин А</a:t>
            </a:r>
          </a:p>
        </p:txBody>
      </p:sp>
      <p:pic>
        <p:nvPicPr>
          <p:cNvPr id="21507" name="Рисунок 2" descr="Витамин А2 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557338"/>
            <a:ext cx="2374900" cy="2232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09" name="Picture 9" descr="55"/>
          <p:cNvPicPr>
            <a:picLocks noChangeAspect="1" noChangeArrowheads="1"/>
          </p:cNvPicPr>
          <p:nvPr/>
        </p:nvPicPr>
        <p:blipFill>
          <a:blip r:embed="rId3">
            <a:lum bright="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661025"/>
            <a:ext cx="10795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12" name="Picture 12" descr="WRCARRO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644900"/>
            <a:ext cx="1589088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17" name="Picture 17" descr="j04095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508500"/>
            <a:ext cx="14398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19" name="Picture 19" descr="j041165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789363"/>
            <a:ext cx="1389063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0" name="Picture 20" descr="EGG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5734050"/>
            <a:ext cx="10080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21" name="Text Box 21"/>
          <p:cNvSpPr txBox="1">
            <a:spLocks noChangeArrowheads="1"/>
          </p:cNvSpPr>
          <p:nvPr/>
        </p:nvSpPr>
        <p:spPr bwMode="auto">
          <a:xfrm>
            <a:off x="2700338" y="2492375"/>
            <a:ext cx="56165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3600" b="0">
              <a:solidFill>
                <a:srgbClr val="33CC33"/>
              </a:solidFill>
            </a:endParaRPr>
          </a:p>
        </p:txBody>
      </p:sp>
      <p:sp>
        <p:nvSpPr>
          <p:cNvPr id="9226" name="Text Box 23"/>
          <p:cNvSpPr txBox="1">
            <a:spLocks noChangeArrowheads="1"/>
          </p:cNvSpPr>
          <p:nvPr/>
        </p:nvSpPr>
        <p:spPr bwMode="auto">
          <a:xfrm>
            <a:off x="971550" y="3141663"/>
            <a:ext cx="647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2400" b="0">
              <a:solidFill>
                <a:srgbClr val="000000"/>
              </a:solidFill>
            </a:endParaRPr>
          </a:p>
        </p:txBody>
      </p:sp>
      <p:sp>
        <p:nvSpPr>
          <p:cNvPr id="9227" name="Text Box 24"/>
          <p:cNvSpPr txBox="1">
            <a:spLocks noChangeArrowheads="1"/>
          </p:cNvSpPr>
          <p:nvPr/>
        </p:nvSpPr>
        <p:spPr bwMode="auto">
          <a:xfrm>
            <a:off x="971550" y="2924175"/>
            <a:ext cx="576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3600">
                <a:solidFill>
                  <a:srgbClr val="FF3300"/>
                </a:solidFill>
              </a:rPr>
              <a:t>А</a:t>
            </a:r>
          </a:p>
        </p:txBody>
      </p:sp>
      <p:pic>
        <p:nvPicPr>
          <p:cNvPr id="460826" name="Picture 26" descr="pepper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500438"/>
            <a:ext cx="11525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7" name="Picture 27" descr="j04228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229225"/>
            <a:ext cx="1223962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AutoShape 28"/>
          <p:cNvSpPr>
            <a:spLocks noChangeArrowheads="1"/>
          </p:cNvSpPr>
          <p:nvPr/>
        </p:nvSpPr>
        <p:spPr bwMode="auto">
          <a:xfrm>
            <a:off x="1979613" y="981075"/>
            <a:ext cx="5905500" cy="1439863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7200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9231" name="AutoShape 29"/>
          <p:cNvSpPr>
            <a:spLocks noChangeArrowheads="1"/>
          </p:cNvSpPr>
          <p:nvPr/>
        </p:nvSpPr>
        <p:spPr bwMode="auto">
          <a:xfrm>
            <a:off x="3203575" y="981075"/>
            <a:ext cx="5472113" cy="2233613"/>
          </a:xfrm>
          <a:prstGeom prst="wedgeRoundRectCallout">
            <a:avLst>
              <a:gd name="adj1" fmla="val -82319"/>
              <a:gd name="adj2" fmla="val 18801"/>
              <a:gd name="adj3" fmla="val 16667"/>
            </a:avLst>
          </a:prstGeom>
          <a:solidFill>
            <a:srgbClr val="66FF99"/>
          </a:solidFill>
          <a:ln w="12700" cap="sq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Әгәр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сезнең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таза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булып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үсәсегез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килсә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күзләрегезнең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яхшы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күрүен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һәм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тешләрегезнең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нык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булуын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теләсәгез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сезгә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МИН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кирәк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!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68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60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460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608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0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0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460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460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460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460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81194">
            <a:off x="138252" y="144555"/>
            <a:ext cx="2514629" cy="249180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defTabSz="912813" eaLnBrk="1" hangingPunct="1"/>
            <a:r>
              <a:rPr lang="ru-RU" sz="5400" b="1" i="1" u="sng" smtClean="0"/>
              <a:t>Витамин </a:t>
            </a:r>
            <a:r>
              <a:rPr lang="ru-RU" sz="5400" b="1" i="1" u="sng" smtClean="0">
                <a:solidFill>
                  <a:srgbClr val="FF0000"/>
                </a:solidFill>
              </a:rPr>
              <a:t>А</a:t>
            </a: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667500" y="1071546"/>
            <a:ext cx="2476500" cy="2009772"/>
          </a:xfrm>
          <a:prstGeom prst="round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21044237">
            <a:off x="2024048" y="1929344"/>
            <a:ext cx="2472176" cy="22714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nie_trac_smaku_28375326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177325">
            <a:off x="153632" y="4599179"/>
            <a:ext cx="2985135" cy="208363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9058" y="3214686"/>
            <a:ext cx="2926500" cy="226229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 rot="21181346">
            <a:off x="6157731" y="4617569"/>
            <a:ext cx="2986269" cy="2240431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14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3300"/>
                </a:solidFill>
              </a:rPr>
              <a:t>Витамин В</a:t>
            </a:r>
          </a:p>
        </p:txBody>
      </p:sp>
      <p:pic>
        <p:nvPicPr>
          <p:cNvPr id="10243" name="Рисунок 3" descr="Витамин В2 .gif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628775"/>
            <a:ext cx="2046288" cy="1944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Объект 9" descr="gerkules.jpg"/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716338"/>
            <a:ext cx="1133475" cy="1857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5936" name="Picture 16" descr="j041045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437063"/>
            <a:ext cx="20161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5938" name="Picture 18" descr="ovosch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72225" y="2492375"/>
            <a:ext cx="2160588" cy="1728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5939" name="Picture 19" descr="58R1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852738"/>
            <a:ext cx="12001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5940" name="Picture 20" descr="eda4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860800"/>
            <a:ext cx="1727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5941" name="Picture 21" descr="j04125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516563"/>
            <a:ext cx="22923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22"/>
          <p:cNvSpPr txBox="1">
            <a:spLocks noChangeArrowheads="1"/>
          </p:cNvSpPr>
          <p:nvPr/>
        </p:nvSpPr>
        <p:spPr bwMode="auto">
          <a:xfrm>
            <a:off x="1042988" y="2909888"/>
            <a:ext cx="431800" cy="519112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7200" b="1">
                <a:solidFill>
                  <a:srgbClr val="CC3300"/>
                </a:solidFill>
                <a:latin typeface="Times New Roman" pitchFamily="18" charset="0"/>
              </a:defRPr>
            </a:lvl1pPr>
            <a:lvl2pPr marL="742950" indent="-285750">
              <a:defRPr sz="7200" b="1">
                <a:solidFill>
                  <a:srgbClr val="CC3300"/>
                </a:solidFill>
                <a:latin typeface="Times New Roman" pitchFamily="18" charset="0"/>
              </a:defRPr>
            </a:lvl2pPr>
            <a:lvl3pPr marL="11430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3pPr>
            <a:lvl4pPr marL="16002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4pPr>
            <a:lvl5pPr marL="2057400" indent="-228600">
              <a:defRPr sz="7200" b="1">
                <a:solidFill>
                  <a:srgbClr val="CC3300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7200" b="1">
                <a:solidFill>
                  <a:srgbClr val="CC3300"/>
                </a:solidFill>
                <a:latin typeface="Times New Roman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800">
                <a:solidFill>
                  <a:srgbClr val="FF3300"/>
                </a:solidFill>
              </a:rPr>
              <a:t>В</a:t>
            </a:r>
          </a:p>
        </p:txBody>
      </p:sp>
      <p:pic>
        <p:nvPicPr>
          <p:cNvPr id="465944" name="Picture 24" descr="j040316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05263"/>
            <a:ext cx="1368425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AutoShape 29"/>
          <p:cNvSpPr>
            <a:spLocks noChangeArrowheads="1"/>
          </p:cNvSpPr>
          <p:nvPr/>
        </p:nvSpPr>
        <p:spPr bwMode="auto">
          <a:xfrm>
            <a:off x="1258888" y="1125538"/>
            <a:ext cx="6985000" cy="1366837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ru-RU" sz="7200" b="1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10253" name="AutoShape 30"/>
          <p:cNvSpPr>
            <a:spLocks noChangeArrowheads="1"/>
          </p:cNvSpPr>
          <p:nvPr/>
        </p:nvSpPr>
        <p:spPr bwMode="auto">
          <a:xfrm>
            <a:off x="2124075" y="908050"/>
            <a:ext cx="6768405" cy="2001838"/>
          </a:xfrm>
          <a:prstGeom prst="wedgeRoundRectCallout">
            <a:avLst>
              <a:gd name="adj1" fmla="val -65810"/>
              <a:gd name="adj2" fmla="val 39861"/>
              <a:gd name="adj3" fmla="val 16667"/>
            </a:avLst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Әгәр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сезнең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көчле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буласыгыз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килсә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аппетитыгызның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яхшы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булуын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теләсәгез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юк-барларга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борчылмыйча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тыныч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кына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яшисегез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килсә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сезгә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 МИН </a:t>
            </a:r>
            <a:r>
              <a:rPr lang="ru-RU" sz="2600" b="1" dirty="0" err="1" smtClean="0">
                <a:solidFill>
                  <a:srgbClr val="CC3300"/>
                </a:solidFill>
                <a:latin typeface="Times New Roman" pitchFamily="18" charset="0"/>
              </a:rPr>
              <a:t>кирәк</a:t>
            </a:r>
            <a:r>
              <a:rPr lang="ru-RU" sz="2600" b="1" dirty="0" smtClean="0">
                <a:solidFill>
                  <a:srgbClr val="CC3300"/>
                </a:solidFill>
                <a:latin typeface="Times New Roman" pitchFamily="18" charset="0"/>
              </a:rPr>
              <a:t>!</a:t>
            </a:r>
            <a:endParaRPr lang="ru-RU" sz="26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2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65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4659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4659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465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4659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465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5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 descr="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39574">
            <a:off x="204110" y="984033"/>
            <a:ext cx="3357553" cy="223348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pPr defTabSz="912813"/>
            <a:r>
              <a:rPr lang="ru-RU" smtClean="0"/>
              <a:t>Витамин В</a:t>
            </a:r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 rot="20766777">
            <a:off x="234876" y="3931772"/>
            <a:ext cx="3286116" cy="2357430"/>
          </a:xfrm>
          <a:prstGeom prst="roundRect">
            <a:avLst/>
          </a:prstGeom>
        </p:spPr>
      </p:pic>
      <p:pic>
        <p:nvPicPr>
          <p:cNvPr id="6" name="Содержимое 5"/>
          <p:cNvPicPr>
            <a:picLocks noGrp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 rot="493856">
            <a:off x="5924758" y="3851903"/>
            <a:ext cx="3074955" cy="2236959"/>
          </a:xfrm>
          <a:prstGeom prst="roundRect">
            <a:avLst/>
          </a:prstGeom>
        </p:spPr>
      </p:pic>
      <p:pic>
        <p:nvPicPr>
          <p:cNvPr id="7" name="Picture 10" descr="Витамин В1"/>
          <p:cNvPicPr>
            <a:picLocks noChangeAspect="1" noChangeArrowheads="1"/>
          </p:cNvPicPr>
          <p:nvPr/>
        </p:nvPicPr>
        <p:blipFill>
          <a:blip r:embed="rId6"/>
          <a:srcRect l="44398" b="74857"/>
          <a:stretch>
            <a:fillRect/>
          </a:stretch>
        </p:blipFill>
        <p:spPr>
          <a:xfrm rot="525443">
            <a:off x="5784211" y="1094371"/>
            <a:ext cx="3143240" cy="2366131"/>
          </a:xfrm>
          <a:prstGeom prst="roundRect">
            <a:avLst/>
          </a:prstGeom>
        </p:spPr>
      </p:pic>
      <p:pic>
        <p:nvPicPr>
          <p:cNvPr id="8" name="Picture 9" descr="хлеб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1214422"/>
            <a:ext cx="2571736" cy="192128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4714884"/>
            <a:ext cx="2500330" cy="21431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Витамин А "/>
          <p:cNvPicPr>
            <a:picLocks noChangeAspect="1" noChangeArrowheads="1"/>
          </p:cNvPicPr>
          <p:nvPr/>
        </p:nvPicPr>
        <p:blipFill>
          <a:blip r:embed="rId9"/>
          <a:srcRect l="6731" t="39444" r="66527" b="32413"/>
          <a:stretch>
            <a:fillRect/>
          </a:stretch>
        </p:blipFill>
        <p:spPr bwMode="auto">
          <a:xfrm rot="21178844">
            <a:off x="3653568" y="3178613"/>
            <a:ext cx="1836864" cy="144978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655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-107950" y="0"/>
            <a:ext cx="9144000" cy="69215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3300"/>
                </a:solidFill>
              </a:rPr>
              <a:t>Витамин С</a:t>
            </a:r>
          </a:p>
        </p:txBody>
      </p:sp>
      <p:pic>
        <p:nvPicPr>
          <p:cNvPr id="21509" name="Рисунок 4" descr="Витамин С2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268413"/>
            <a:ext cx="2160588" cy="2160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7978" name="Picture 10" descr="j04324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284538"/>
            <a:ext cx="18415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79" name="Picture 11" descr="j04224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508500"/>
            <a:ext cx="10080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82" name="Picture 14" descr="jagod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797425"/>
            <a:ext cx="165576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83" name="Picture 15" descr="lemon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429000"/>
            <a:ext cx="15113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85" name="Picture 17" descr="g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941888"/>
            <a:ext cx="1760538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7987" name="Picture 19" descr="ovosch0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2636838"/>
            <a:ext cx="172878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AutoShape 22"/>
          <p:cNvSpPr>
            <a:spLocks noChangeArrowheads="1"/>
          </p:cNvSpPr>
          <p:nvPr/>
        </p:nvSpPr>
        <p:spPr bwMode="auto">
          <a:xfrm>
            <a:off x="2663825" y="836613"/>
            <a:ext cx="6372671" cy="1800225"/>
          </a:xfrm>
          <a:prstGeom prst="wedgeRoundRectCallout">
            <a:avLst>
              <a:gd name="adj1" fmla="val -72278"/>
              <a:gd name="adj2" fmla="val 27074"/>
              <a:gd name="adj3" fmla="val 16667"/>
            </a:avLst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Авырмыйча,сәламәт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булып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яшисегез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, яки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авырганда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тизрәк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тереләсегез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килсә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сезгә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 МИН </a:t>
            </a:r>
            <a:r>
              <a:rPr lang="ru-RU" sz="2800" b="1" dirty="0" err="1" smtClean="0">
                <a:solidFill>
                  <a:srgbClr val="CC3300"/>
                </a:solidFill>
                <a:latin typeface="Times New Roman" pitchFamily="18" charset="0"/>
              </a:rPr>
              <a:t>кирәк</a:t>
            </a:r>
            <a:r>
              <a:rPr lang="ru-RU" sz="2800" b="1" dirty="0" smtClean="0">
                <a:solidFill>
                  <a:srgbClr val="CC3300"/>
                </a:solidFill>
                <a:latin typeface="Times New Roman" pitchFamily="18" charset="0"/>
              </a:rPr>
              <a:t>!</a:t>
            </a:r>
            <a:endParaRPr lang="ru-RU" sz="2800" b="1" dirty="0">
              <a:solidFill>
                <a:srgbClr val="CC33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54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679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4679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4679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4679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4679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467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7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714375" y="0"/>
            <a:ext cx="7772400" cy="1143000"/>
          </a:xfrm>
        </p:spPr>
        <p:txBody>
          <a:bodyPr/>
          <a:lstStyle/>
          <a:p>
            <a:pPr defTabSz="912813"/>
            <a:r>
              <a:rPr lang="ru-RU" sz="5400" b="1" i="1" u="sng" smtClean="0"/>
              <a:t>Витамин С</a:t>
            </a:r>
          </a:p>
        </p:txBody>
      </p:sp>
      <p:pic>
        <p:nvPicPr>
          <p:cNvPr id="23555" name="Picture 8" descr="357foto76_35735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63" y="1714500"/>
            <a:ext cx="3373437" cy="3205163"/>
          </a:xfrm>
          <a:noFill/>
        </p:spPr>
      </p:pic>
      <p:pic>
        <p:nvPicPr>
          <p:cNvPr id="23556" name="Содержимое 7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857250"/>
            <a:ext cx="1785937" cy="2000250"/>
          </a:xfrm>
        </p:spPr>
      </p:pic>
      <p:pic>
        <p:nvPicPr>
          <p:cNvPr id="23557" name="Рисунок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500563"/>
            <a:ext cx="2571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Содержимое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429125"/>
            <a:ext cx="27146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3" descr="chsm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785813"/>
            <a:ext cx="1785938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879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sq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7200" b="1" i="0" u="none" strike="noStrike" cap="none" normalizeH="0" baseline="0" smtClean="0">
            <a:ln>
              <a:noFill/>
            </a:ln>
            <a:solidFill>
              <a:srgbClr val="CC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168</Words>
  <Application>Microsoft Office PowerPoint</Application>
  <PresentationFormat>Экран (4:3)</PresentationFormat>
  <Paragraphs>42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10_Оформление по умолчанию</vt:lpstr>
      <vt:lpstr>11_Оформление по умолчанию</vt:lpstr>
      <vt:lpstr>12_Оформление по умолчанию</vt:lpstr>
      <vt:lpstr>13_Оформление по умолчанию</vt:lpstr>
      <vt:lpstr>Презентация PowerPoint</vt:lpstr>
      <vt:lpstr>Презентация PowerPoint</vt:lpstr>
      <vt:lpstr>Презентация PowerPoint</vt:lpstr>
      <vt:lpstr>Витамин А</vt:lpstr>
      <vt:lpstr>Витамин А</vt:lpstr>
      <vt:lpstr>Витамин В</vt:lpstr>
      <vt:lpstr>Витамин В</vt:lpstr>
      <vt:lpstr>Витамин С</vt:lpstr>
      <vt:lpstr>Витамин С</vt:lpstr>
      <vt:lpstr>D витамины безнең буйларыбыз матур булсын, сөякләребез  яхшы үссен өчен  кирәк!</vt:lpstr>
      <vt:lpstr>Витамин Д</vt:lpstr>
      <vt:lpstr>«Өстәл артына утырганчы, үзеңнең нәрсә ашасыңны уйла».</vt:lpstr>
      <vt:lpstr>В                   </vt:lpstr>
      <vt:lpstr>Нәрсәләрне   ашау файдалы?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User</cp:lastModifiedBy>
  <cp:revision>7</cp:revision>
  <dcterms:created xsi:type="dcterms:W3CDTF">2013-11-11T15:20:36Z</dcterms:created>
  <dcterms:modified xsi:type="dcterms:W3CDTF">2014-02-02T11:58:51Z</dcterms:modified>
</cp:coreProperties>
</file>