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Lst>
  <p:sldIdLst>
    <p:sldId id="256" r:id="rId2"/>
    <p:sldId id="257" r:id="rId3"/>
    <p:sldId id="258" r:id="rId4"/>
    <p:sldId id="267" r:id="rId5"/>
    <p:sldId id="260" r:id="rId6"/>
    <p:sldId id="261" r:id="rId7"/>
    <p:sldId id="265" r:id="rId8"/>
    <p:sldId id="266" r:id="rId9"/>
    <p:sldId id="264" r:id="rId10"/>
    <p:sldId id="268" r:id="rId11"/>
  </p:sldIdLst>
  <p:sldSz cx="9144000" cy="6858000" type="screen4x3"/>
  <p:notesSz cx="6858000" cy="9144000"/>
  <p:defaultTextStyle>
    <a:defPPr>
      <a:defRPr lang="ru-RU"/>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2" autoAdjust="0"/>
    <p:restoredTop sz="93601" autoAdjust="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endParaRPr lang="ru-RU" altLang="en-US"/>
          </a:p>
        </p:txBody>
      </p:sp>
      <p:sp>
        <p:nvSpPr>
          <p:cNvPr id="5" name="Нижний колонтитул 4"/>
          <p:cNvSpPr>
            <a:spLocks noGrp="1"/>
          </p:cNvSpPr>
          <p:nvPr>
            <p:ph type="ftr" sz="quarter" idx="11"/>
          </p:nvPr>
        </p:nvSpPr>
        <p:spPr/>
        <p:txBody>
          <a:bodyPr/>
          <a:lstStyle>
            <a:lvl1pPr>
              <a:defRPr/>
            </a:lvl1pPr>
          </a:lstStyle>
          <a:p>
            <a:pPr>
              <a:defRPr/>
            </a:pPr>
            <a:endParaRPr lang="ru-RU" altLang="en-US"/>
          </a:p>
        </p:txBody>
      </p:sp>
      <p:sp>
        <p:nvSpPr>
          <p:cNvPr id="6" name="Номер слайда 5"/>
          <p:cNvSpPr>
            <a:spLocks noGrp="1"/>
          </p:cNvSpPr>
          <p:nvPr>
            <p:ph type="sldNum" sz="quarter" idx="12"/>
          </p:nvPr>
        </p:nvSpPr>
        <p:spPr/>
        <p:txBody>
          <a:bodyPr/>
          <a:lstStyle>
            <a:lvl1pPr>
              <a:defRPr/>
            </a:lvl1pPr>
          </a:lstStyle>
          <a:p>
            <a:pPr>
              <a:defRPr/>
            </a:pPr>
            <a:fld id="{F12303B9-A337-4C02-8FA0-94866331C2BD}" type="slidenum">
              <a:rPr lang="ru-RU" altLang="en-US"/>
              <a:pPr>
                <a:defRPr/>
              </a:pPr>
              <a:t>‹#›</a:t>
            </a:fld>
            <a:endParaRPr lang="ru-RU" altLang="en-US"/>
          </a:p>
        </p:txBody>
      </p:sp>
    </p:spTree>
    <p:extLst>
      <p:ext uri="{BB962C8B-B14F-4D97-AF65-F5344CB8AC3E}">
        <p14:creationId xmlns:p14="http://schemas.microsoft.com/office/powerpoint/2010/main" val="1519909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ltLang="en-US"/>
          </a:p>
        </p:txBody>
      </p:sp>
      <p:sp>
        <p:nvSpPr>
          <p:cNvPr id="5" name="Нижний колонтитул 4"/>
          <p:cNvSpPr>
            <a:spLocks noGrp="1"/>
          </p:cNvSpPr>
          <p:nvPr>
            <p:ph type="ftr" sz="quarter" idx="11"/>
          </p:nvPr>
        </p:nvSpPr>
        <p:spPr/>
        <p:txBody>
          <a:bodyPr/>
          <a:lstStyle>
            <a:lvl1pPr>
              <a:defRPr/>
            </a:lvl1pPr>
          </a:lstStyle>
          <a:p>
            <a:pPr>
              <a:defRPr/>
            </a:pPr>
            <a:endParaRPr lang="ru-RU" altLang="en-US"/>
          </a:p>
        </p:txBody>
      </p:sp>
      <p:sp>
        <p:nvSpPr>
          <p:cNvPr id="6" name="Номер слайда 5"/>
          <p:cNvSpPr>
            <a:spLocks noGrp="1"/>
          </p:cNvSpPr>
          <p:nvPr>
            <p:ph type="sldNum" sz="quarter" idx="12"/>
          </p:nvPr>
        </p:nvSpPr>
        <p:spPr/>
        <p:txBody>
          <a:bodyPr/>
          <a:lstStyle>
            <a:lvl1pPr>
              <a:defRPr/>
            </a:lvl1pPr>
          </a:lstStyle>
          <a:p>
            <a:pPr>
              <a:defRPr/>
            </a:pPr>
            <a:fld id="{5B774753-5AF2-471E-BC03-D5561C8E43C4}" type="slidenum">
              <a:rPr lang="ru-RU" altLang="en-US"/>
              <a:pPr>
                <a:defRPr/>
              </a:pPr>
              <a:t>‹#›</a:t>
            </a:fld>
            <a:endParaRPr lang="ru-RU" altLang="en-US"/>
          </a:p>
        </p:txBody>
      </p:sp>
    </p:spTree>
    <p:extLst>
      <p:ext uri="{BB962C8B-B14F-4D97-AF65-F5344CB8AC3E}">
        <p14:creationId xmlns:p14="http://schemas.microsoft.com/office/powerpoint/2010/main" val="2916027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22238"/>
            <a:ext cx="2057400" cy="6008687"/>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22238"/>
            <a:ext cx="6019800" cy="600868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ltLang="en-US"/>
          </a:p>
        </p:txBody>
      </p:sp>
      <p:sp>
        <p:nvSpPr>
          <p:cNvPr id="5" name="Нижний колонтитул 4"/>
          <p:cNvSpPr>
            <a:spLocks noGrp="1"/>
          </p:cNvSpPr>
          <p:nvPr>
            <p:ph type="ftr" sz="quarter" idx="11"/>
          </p:nvPr>
        </p:nvSpPr>
        <p:spPr/>
        <p:txBody>
          <a:bodyPr/>
          <a:lstStyle>
            <a:lvl1pPr>
              <a:defRPr/>
            </a:lvl1pPr>
          </a:lstStyle>
          <a:p>
            <a:pPr>
              <a:defRPr/>
            </a:pPr>
            <a:endParaRPr lang="ru-RU" altLang="en-US"/>
          </a:p>
        </p:txBody>
      </p:sp>
      <p:sp>
        <p:nvSpPr>
          <p:cNvPr id="6" name="Номер слайда 5"/>
          <p:cNvSpPr>
            <a:spLocks noGrp="1"/>
          </p:cNvSpPr>
          <p:nvPr>
            <p:ph type="sldNum" sz="quarter" idx="12"/>
          </p:nvPr>
        </p:nvSpPr>
        <p:spPr/>
        <p:txBody>
          <a:bodyPr/>
          <a:lstStyle>
            <a:lvl1pPr>
              <a:defRPr/>
            </a:lvl1pPr>
          </a:lstStyle>
          <a:p>
            <a:pPr>
              <a:defRPr/>
            </a:pPr>
            <a:fld id="{FC7EDE93-4F51-4BEC-83C7-957DAB5ECF28}" type="slidenum">
              <a:rPr lang="ru-RU" altLang="en-US"/>
              <a:pPr>
                <a:defRPr/>
              </a:pPr>
              <a:t>‹#›</a:t>
            </a:fld>
            <a:endParaRPr lang="ru-RU" altLang="en-US"/>
          </a:p>
        </p:txBody>
      </p:sp>
    </p:spTree>
    <p:extLst>
      <p:ext uri="{BB962C8B-B14F-4D97-AF65-F5344CB8AC3E}">
        <p14:creationId xmlns:p14="http://schemas.microsoft.com/office/powerpoint/2010/main" val="3286781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ltLang="en-US"/>
          </a:p>
        </p:txBody>
      </p:sp>
      <p:sp>
        <p:nvSpPr>
          <p:cNvPr id="5" name="Нижний колонтитул 4"/>
          <p:cNvSpPr>
            <a:spLocks noGrp="1"/>
          </p:cNvSpPr>
          <p:nvPr>
            <p:ph type="ftr" sz="quarter" idx="11"/>
          </p:nvPr>
        </p:nvSpPr>
        <p:spPr/>
        <p:txBody>
          <a:bodyPr/>
          <a:lstStyle>
            <a:lvl1pPr>
              <a:defRPr/>
            </a:lvl1pPr>
          </a:lstStyle>
          <a:p>
            <a:pPr>
              <a:defRPr/>
            </a:pPr>
            <a:endParaRPr lang="ru-RU" altLang="en-US"/>
          </a:p>
        </p:txBody>
      </p:sp>
      <p:sp>
        <p:nvSpPr>
          <p:cNvPr id="6" name="Номер слайда 5"/>
          <p:cNvSpPr>
            <a:spLocks noGrp="1"/>
          </p:cNvSpPr>
          <p:nvPr>
            <p:ph type="sldNum" sz="quarter" idx="12"/>
          </p:nvPr>
        </p:nvSpPr>
        <p:spPr/>
        <p:txBody>
          <a:bodyPr/>
          <a:lstStyle>
            <a:lvl1pPr>
              <a:defRPr/>
            </a:lvl1pPr>
          </a:lstStyle>
          <a:p>
            <a:pPr>
              <a:defRPr/>
            </a:pPr>
            <a:fld id="{6C0A3957-622A-4AEC-B49E-81871468CC32}" type="slidenum">
              <a:rPr lang="ru-RU" altLang="en-US"/>
              <a:pPr>
                <a:defRPr/>
              </a:pPr>
              <a:t>‹#›</a:t>
            </a:fld>
            <a:endParaRPr lang="ru-RU" altLang="en-US"/>
          </a:p>
        </p:txBody>
      </p:sp>
    </p:spTree>
    <p:extLst>
      <p:ext uri="{BB962C8B-B14F-4D97-AF65-F5344CB8AC3E}">
        <p14:creationId xmlns:p14="http://schemas.microsoft.com/office/powerpoint/2010/main" val="3252383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endParaRPr lang="ru-RU" altLang="en-US"/>
          </a:p>
        </p:txBody>
      </p:sp>
      <p:sp>
        <p:nvSpPr>
          <p:cNvPr id="5" name="Нижний колонтитул 4"/>
          <p:cNvSpPr>
            <a:spLocks noGrp="1"/>
          </p:cNvSpPr>
          <p:nvPr>
            <p:ph type="ftr" sz="quarter" idx="11"/>
          </p:nvPr>
        </p:nvSpPr>
        <p:spPr/>
        <p:txBody>
          <a:bodyPr/>
          <a:lstStyle>
            <a:lvl1pPr>
              <a:defRPr/>
            </a:lvl1pPr>
          </a:lstStyle>
          <a:p>
            <a:pPr>
              <a:defRPr/>
            </a:pPr>
            <a:endParaRPr lang="ru-RU" altLang="en-US"/>
          </a:p>
        </p:txBody>
      </p:sp>
      <p:sp>
        <p:nvSpPr>
          <p:cNvPr id="6" name="Номер слайда 5"/>
          <p:cNvSpPr>
            <a:spLocks noGrp="1"/>
          </p:cNvSpPr>
          <p:nvPr>
            <p:ph type="sldNum" sz="quarter" idx="12"/>
          </p:nvPr>
        </p:nvSpPr>
        <p:spPr/>
        <p:txBody>
          <a:bodyPr/>
          <a:lstStyle>
            <a:lvl1pPr>
              <a:defRPr/>
            </a:lvl1pPr>
          </a:lstStyle>
          <a:p>
            <a:pPr>
              <a:defRPr/>
            </a:pPr>
            <a:fld id="{10D8452E-FDC2-49F6-9926-C4A732F3FC18}" type="slidenum">
              <a:rPr lang="ru-RU" altLang="en-US"/>
              <a:pPr>
                <a:defRPr/>
              </a:pPr>
              <a:t>‹#›</a:t>
            </a:fld>
            <a:endParaRPr lang="ru-RU" altLang="en-US"/>
          </a:p>
        </p:txBody>
      </p:sp>
    </p:spTree>
    <p:extLst>
      <p:ext uri="{BB962C8B-B14F-4D97-AF65-F5344CB8AC3E}">
        <p14:creationId xmlns:p14="http://schemas.microsoft.com/office/powerpoint/2010/main" val="2320689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pPr>
              <a:defRPr/>
            </a:pPr>
            <a:endParaRPr lang="ru-RU" altLang="en-US"/>
          </a:p>
        </p:txBody>
      </p:sp>
      <p:sp>
        <p:nvSpPr>
          <p:cNvPr id="6" name="Нижний колонтитул 5"/>
          <p:cNvSpPr>
            <a:spLocks noGrp="1"/>
          </p:cNvSpPr>
          <p:nvPr>
            <p:ph type="ftr" sz="quarter" idx="11"/>
          </p:nvPr>
        </p:nvSpPr>
        <p:spPr/>
        <p:txBody>
          <a:bodyPr/>
          <a:lstStyle>
            <a:lvl1pPr>
              <a:defRPr/>
            </a:lvl1pPr>
          </a:lstStyle>
          <a:p>
            <a:pPr>
              <a:defRPr/>
            </a:pPr>
            <a:endParaRPr lang="ru-RU" altLang="en-US"/>
          </a:p>
        </p:txBody>
      </p:sp>
      <p:sp>
        <p:nvSpPr>
          <p:cNvPr id="7" name="Номер слайда 6"/>
          <p:cNvSpPr>
            <a:spLocks noGrp="1"/>
          </p:cNvSpPr>
          <p:nvPr>
            <p:ph type="sldNum" sz="quarter" idx="12"/>
          </p:nvPr>
        </p:nvSpPr>
        <p:spPr/>
        <p:txBody>
          <a:bodyPr/>
          <a:lstStyle>
            <a:lvl1pPr>
              <a:defRPr/>
            </a:lvl1pPr>
          </a:lstStyle>
          <a:p>
            <a:pPr>
              <a:defRPr/>
            </a:pPr>
            <a:fld id="{7D531570-A0CC-46F2-B217-C8083DD77DC7}" type="slidenum">
              <a:rPr lang="ru-RU" altLang="en-US"/>
              <a:pPr>
                <a:defRPr/>
              </a:pPr>
              <a:t>‹#›</a:t>
            </a:fld>
            <a:endParaRPr lang="ru-RU" altLang="en-US"/>
          </a:p>
        </p:txBody>
      </p:sp>
    </p:spTree>
    <p:extLst>
      <p:ext uri="{BB962C8B-B14F-4D97-AF65-F5344CB8AC3E}">
        <p14:creationId xmlns:p14="http://schemas.microsoft.com/office/powerpoint/2010/main" val="523430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pPr>
              <a:defRPr/>
            </a:pPr>
            <a:endParaRPr lang="ru-RU" altLang="en-US"/>
          </a:p>
        </p:txBody>
      </p:sp>
      <p:sp>
        <p:nvSpPr>
          <p:cNvPr id="8" name="Нижний колонтитул 7"/>
          <p:cNvSpPr>
            <a:spLocks noGrp="1"/>
          </p:cNvSpPr>
          <p:nvPr>
            <p:ph type="ftr" sz="quarter" idx="11"/>
          </p:nvPr>
        </p:nvSpPr>
        <p:spPr/>
        <p:txBody>
          <a:bodyPr/>
          <a:lstStyle>
            <a:lvl1pPr>
              <a:defRPr/>
            </a:lvl1pPr>
          </a:lstStyle>
          <a:p>
            <a:pPr>
              <a:defRPr/>
            </a:pPr>
            <a:endParaRPr lang="ru-RU" altLang="en-US"/>
          </a:p>
        </p:txBody>
      </p:sp>
      <p:sp>
        <p:nvSpPr>
          <p:cNvPr id="9" name="Номер слайда 8"/>
          <p:cNvSpPr>
            <a:spLocks noGrp="1"/>
          </p:cNvSpPr>
          <p:nvPr>
            <p:ph type="sldNum" sz="quarter" idx="12"/>
          </p:nvPr>
        </p:nvSpPr>
        <p:spPr/>
        <p:txBody>
          <a:bodyPr/>
          <a:lstStyle>
            <a:lvl1pPr>
              <a:defRPr/>
            </a:lvl1pPr>
          </a:lstStyle>
          <a:p>
            <a:pPr>
              <a:defRPr/>
            </a:pPr>
            <a:fld id="{80F4C488-BE0F-4BB8-9216-BCEDC538F556}" type="slidenum">
              <a:rPr lang="ru-RU" altLang="en-US"/>
              <a:pPr>
                <a:defRPr/>
              </a:pPr>
              <a:t>‹#›</a:t>
            </a:fld>
            <a:endParaRPr lang="ru-RU" altLang="en-US"/>
          </a:p>
        </p:txBody>
      </p:sp>
    </p:spTree>
    <p:extLst>
      <p:ext uri="{BB962C8B-B14F-4D97-AF65-F5344CB8AC3E}">
        <p14:creationId xmlns:p14="http://schemas.microsoft.com/office/powerpoint/2010/main" val="2006821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pPr>
              <a:defRPr/>
            </a:pPr>
            <a:endParaRPr lang="ru-RU" altLang="en-US"/>
          </a:p>
        </p:txBody>
      </p:sp>
      <p:sp>
        <p:nvSpPr>
          <p:cNvPr id="4" name="Нижний колонтитул 3"/>
          <p:cNvSpPr>
            <a:spLocks noGrp="1"/>
          </p:cNvSpPr>
          <p:nvPr>
            <p:ph type="ftr" sz="quarter" idx="11"/>
          </p:nvPr>
        </p:nvSpPr>
        <p:spPr/>
        <p:txBody>
          <a:bodyPr/>
          <a:lstStyle>
            <a:lvl1pPr>
              <a:defRPr/>
            </a:lvl1pPr>
          </a:lstStyle>
          <a:p>
            <a:pPr>
              <a:defRPr/>
            </a:pPr>
            <a:endParaRPr lang="ru-RU" altLang="en-US"/>
          </a:p>
        </p:txBody>
      </p:sp>
      <p:sp>
        <p:nvSpPr>
          <p:cNvPr id="5" name="Номер слайда 4"/>
          <p:cNvSpPr>
            <a:spLocks noGrp="1"/>
          </p:cNvSpPr>
          <p:nvPr>
            <p:ph type="sldNum" sz="quarter" idx="12"/>
          </p:nvPr>
        </p:nvSpPr>
        <p:spPr/>
        <p:txBody>
          <a:bodyPr/>
          <a:lstStyle>
            <a:lvl1pPr>
              <a:defRPr/>
            </a:lvl1pPr>
          </a:lstStyle>
          <a:p>
            <a:pPr>
              <a:defRPr/>
            </a:pPr>
            <a:fld id="{B41BCB99-DC8D-40D9-81C3-AEB2E51E3FE0}" type="slidenum">
              <a:rPr lang="ru-RU" altLang="en-US"/>
              <a:pPr>
                <a:defRPr/>
              </a:pPr>
              <a:t>‹#›</a:t>
            </a:fld>
            <a:endParaRPr lang="ru-RU" altLang="en-US"/>
          </a:p>
        </p:txBody>
      </p:sp>
    </p:spTree>
    <p:extLst>
      <p:ext uri="{BB962C8B-B14F-4D97-AF65-F5344CB8AC3E}">
        <p14:creationId xmlns:p14="http://schemas.microsoft.com/office/powerpoint/2010/main" val="1316709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pPr>
              <a:defRPr/>
            </a:pPr>
            <a:endParaRPr lang="ru-RU" altLang="en-US"/>
          </a:p>
        </p:txBody>
      </p:sp>
      <p:sp>
        <p:nvSpPr>
          <p:cNvPr id="3" name="Нижний колонтитул 2"/>
          <p:cNvSpPr>
            <a:spLocks noGrp="1"/>
          </p:cNvSpPr>
          <p:nvPr>
            <p:ph type="ftr" sz="quarter" idx="11"/>
          </p:nvPr>
        </p:nvSpPr>
        <p:spPr/>
        <p:txBody>
          <a:bodyPr/>
          <a:lstStyle>
            <a:lvl1pPr>
              <a:defRPr/>
            </a:lvl1pPr>
          </a:lstStyle>
          <a:p>
            <a:pPr>
              <a:defRPr/>
            </a:pPr>
            <a:endParaRPr lang="ru-RU" altLang="en-US"/>
          </a:p>
        </p:txBody>
      </p:sp>
      <p:sp>
        <p:nvSpPr>
          <p:cNvPr id="4" name="Номер слайда 3"/>
          <p:cNvSpPr>
            <a:spLocks noGrp="1"/>
          </p:cNvSpPr>
          <p:nvPr>
            <p:ph type="sldNum" sz="quarter" idx="12"/>
          </p:nvPr>
        </p:nvSpPr>
        <p:spPr/>
        <p:txBody>
          <a:bodyPr/>
          <a:lstStyle>
            <a:lvl1pPr>
              <a:defRPr/>
            </a:lvl1pPr>
          </a:lstStyle>
          <a:p>
            <a:pPr>
              <a:defRPr/>
            </a:pPr>
            <a:fld id="{80C3E8F5-4FF3-4A0F-BCE8-9D851BDAD65B}" type="slidenum">
              <a:rPr lang="ru-RU" altLang="en-US"/>
              <a:pPr>
                <a:defRPr/>
              </a:pPr>
              <a:t>‹#›</a:t>
            </a:fld>
            <a:endParaRPr lang="ru-RU" altLang="en-US"/>
          </a:p>
        </p:txBody>
      </p:sp>
    </p:spTree>
    <p:extLst>
      <p:ext uri="{BB962C8B-B14F-4D97-AF65-F5344CB8AC3E}">
        <p14:creationId xmlns:p14="http://schemas.microsoft.com/office/powerpoint/2010/main" val="1947601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pPr>
              <a:defRPr/>
            </a:pPr>
            <a:endParaRPr lang="ru-RU" altLang="en-US"/>
          </a:p>
        </p:txBody>
      </p:sp>
      <p:sp>
        <p:nvSpPr>
          <p:cNvPr id="6" name="Нижний колонтитул 5"/>
          <p:cNvSpPr>
            <a:spLocks noGrp="1"/>
          </p:cNvSpPr>
          <p:nvPr>
            <p:ph type="ftr" sz="quarter" idx="11"/>
          </p:nvPr>
        </p:nvSpPr>
        <p:spPr/>
        <p:txBody>
          <a:bodyPr/>
          <a:lstStyle>
            <a:lvl1pPr>
              <a:defRPr/>
            </a:lvl1pPr>
          </a:lstStyle>
          <a:p>
            <a:pPr>
              <a:defRPr/>
            </a:pPr>
            <a:endParaRPr lang="ru-RU" altLang="en-US"/>
          </a:p>
        </p:txBody>
      </p:sp>
      <p:sp>
        <p:nvSpPr>
          <p:cNvPr id="7" name="Номер слайда 6"/>
          <p:cNvSpPr>
            <a:spLocks noGrp="1"/>
          </p:cNvSpPr>
          <p:nvPr>
            <p:ph type="sldNum" sz="quarter" idx="12"/>
          </p:nvPr>
        </p:nvSpPr>
        <p:spPr/>
        <p:txBody>
          <a:bodyPr/>
          <a:lstStyle>
            <a:lvl1pPr>
              <a:defRPr/>
            </a:lvl1pPr>
          </a:lstStyle>
          <a:p>
            <a:pPr>
              <a:defRPr/>
            </a:pPr>
            <a:fld id="{FFB118E3-DA63-4785-9750-9C4352538ED9}" type="slidenum">
              <a:rPr lang="ru-RU" altLang="en-US"/>
              <a:pPr>
                <a:defRPr/>
              </a:pPr>
              <a:t>‹#›</a:t>
            </a:fld>
            <a:endParaRPr lang="ru-RU" altLang="en-US"/>
          </a:p>
        </p:txBody>
      </p:sp>
    </p:spTree>
    <p:extLst>
      <p:ext uri="{BB962C8B-B14F-4D97-AF65-F5344CB8AC3E}">
        <p14:creationId xmlns:p14="http://schemas.microsoft.com/office/powerpoint/2010/main" val="981773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pPr>
              <a:defRPr/>
            </a:pPr>
            <a:endParaRPr lang="ru-RU" altLang="en-US"/>
          </a:p>
        </p:txBody>
      </p:sp>
      <p:sp>
        <p:nvSpPr>
          <p:cNvPr id="6" name="Нижний колонтитул 5"/>
          <p:cNvSpPr>
            <a:spLocks noGrp="1"/>
          </p:cNvSpPr>
          <p:nvPr>
            <p:ph type="ftr" sz="quarter" idx="11"/>
          </p:nvPr>
        </p:nvSpPr>
        <p:spPr/>
        <p:txBody>
          <a:bodyPr/>
          <a:lstStyle>
            <a:lvl1pPr>
              <a:defRPr/>
            </a:lvl1pPr>
          </a:lstStyle>
          <a:p>
            <a:pPr>
              <a:defRPr/>
            </a:pPr>
            <a:endParaRPr lang="ru-RU" altLang="en-US"/>
          </a:p>
        </p:txBody>
      </p:sp>
      <p:sp>
        <p:nvSpPr>
          <p:cNvPr id="7" name="Номер слайда 6"/>
          <p:cNvSpPr>
            <a:spLocks noGrp="1"/>
          </p:cNvSpPr>
          <p:nvPr>
            <p:ph type="sldNum" sz="quarter" idx="12"/>
          </p:nvPr>
        </p:nvSpPr>
        <p:spPr/>
        <p:txBody>
          <a:bodyPr/>
          <a:lstStyle>
            <a:lvl1pPr>
              <a:defRPr/>
            </a:lvl1pPr>
          </a:lstStyle>
          <a:p>
            <a:pPr>
              <a:defRPr/>
            </a:pPr>
            <a:fld id="{22210772-C89B-4C76-9A4F-87DB0CFA40D5}" type="slidenum">
              <a:rPr lang="ru-RU" altLang="en-US"/>
              <a:pPr>
                <a:defRPr/>
              </a:pPr>
              <a:t>‹#›</a:t>
            </a:fld>
            <a:endParaRPr lang="ru-RU" altLang="en-US"/>
          </a:p>
        </p:txBody>
      </p:sp>
    </p:spTree>
    <p:extLst>
      <p:ext uri="{BB962C8B-B14F-4D97-AF65-F5344CB8AC3E}">
        <p14:creationId xmlns:p14="http://schemas.microsoft.com/office/powerpoint/2010/main" val="3418289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Line 2"/>
          <p:cNvSpPr>
            <a:spLocks noChangeShapeType="1"/>
          </p:cNvSpPr>
          <p:nvPr/>
        </p:nvSpPr>
        <p:spPr bwMode="auto">
          <a:xfrm>
            <a:off x="7962900" y="152400"/>
            <a:ext cx="0" cy="1524000"/>
          </a:xfrm>
          <a:prstGeom prst="line">
            <a:avLst/>
          </a:prstGeom>
          <a:noFill/>
          <a:ln w="9525">
            <a:solidFill>
              <a:schemeClr val="tx1"/>
            </a:solidFill>
            <a:round/>
            <a:headEnd/>
            <a:tailEnd/>
          </a:ln>
          <a:effectLst/>
        </p:spPr>
        <p:txBody>
          <a:bodyPr/>
          <a:lstStyle/>
          <a:p>
            <a:pPr eaLnBrk="1" hangingPunct="1">
              <a:defRPr/>
            </a:pPr>
            <a:endParaRPr lang="ru-RU"/>
          </a:p>
        </p:txBody>
      </p:sp>
      <p:sp>
        <p:nvSpPr>
          <p:cNvPr id="33795" name="Rectangle 3"/>
          <p:cNvSpPr>
            <a:spLocks noGrp="1" noChangeArrowheads="1"/>
          </p:cNvSpPr>
          <p:nvPr>
            <p:ph type="title"/>
          </p:nvPr>
        </p:nvSpPr>
        <p:spPr bwMode="auto">
          <a:xfrm>
            <a:off x="457200" y="122238"/>
            <a:ext cx="7543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ru-RU" altLang="en-US" smtClean="0"/>
              <a:t>Образец заголовка</a:t>
            </a:r>
          </a:p>
        </p:txBody>
      </p:sp>
      <p:sp>
        <p:nvSpPr>
          <p:cNvPr id="33796" name="Rectangle 4"/>
          <p:cNvSpPr>
            <a:spLocks noGrp="1" noChangeArrowheads="1"/>
          </p:cNvSpPr>
          <p:nvPr>
            <p:ph type="body" idx="1"/>
          </p:nvPr>
        </p:nvSpPr>
        <p:spPr bwMode="auto">
          <a:xfrm>
            <a:off x="457200" y="1719263"/>
            <a:ext cx="8229600" cy="441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en-US" smtClean="0"/>
              <a:t>Образец текста</a:t>
            </a:r>
          </a:p>
          <a:p>
            <a:pPr lvl="1"/>
            <a:r>
              <a:rPr lang="ru-RU" altLang="en-US" smtClean="0"/>
              <a:t>Второй уровень</a:t>
            </a:r>
          </a:p>
          <a:p>
            <a:pPr lvl="2"/>
            <a:r>
              <a:rPr lang="ru-RU" altLang="en-US" smtClean="0"/>
              <a:t>Третий уровень</a:t>
            </a:r>
          </a:p>
          <a:p>
            <a:pPr lvl="3"/>
            <a:r>
              <a:rPr lang="ru-RU" altLang="en-US" smtClean="0"/>
              <a:t>Четвертый уровень</a:t>
            </a:r>
          </a:p>
          <a:p>
            <a:pPr lvl="4"/>
            <a:r>
              <a:rPr lang="ru-RU" altLang="en-US" smtClean="0"/>
              <a:t>Пятый уровень</a:t>
            </a:r>
          </a:p>
        </p:txBody>
      </p:sp>
      <p:sp>
        <p:nvSpPr>
          <p:cNvPr id="8197"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vl1pPr>
          </a:lstStyle>
          <a:p>
            <a:pPr>
              <a:defRPr/>
            </a:pPr>
            <a:endParaRPr lang="ru-RU" altLang="en-US"/>
          </a:p>
        </p:txBody>
      </p:sp>
      <p:sp>
        <p:nvSpPr>
          <p:cNvPr id="8198"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vl1pPr>
          </a:lstStyle>
          <a:p>
            <a:pPr>
              <a:defRPr/>
            </a:pPr>
            <a:endParaRPr lang="ru-RU" altLang="en-US"/>
          </a:p>
        </p:txBody>
      </p:sp>
      <p:sp>
        <p:nvSpPr>
          <p:cNvPr id="8199"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vl1pPr>
          </a:lstStyle>
          <a:p>
            <a:pPr>
              <a:defRPr/>
            </a:pPr>
            <a:fld id="{8A0BB6F8-E7FD-46A5-B6FC-E61A7987CEE7}" type="slidenum">
              <a:rPr lang="ru-RU" altLang="en-US"/>
              <a:pPr>
                <a:defRPr/>
              </a:pPr>
              <a:t>‹#›</a:t>
            </a:fld>
            <a:endParaRPr lang="ru-RU" altLang="en-US"/>
          </a:p>
        </p:txBody>
      </p:sp>
      <p:grpSp>
        <p:nvGrpSpPr>
          <p:cNvPr id="33800" name="Group 8"/>
          <p:cNvGrpSpPr>
            <a:grpSpLocks/>
          </p:cNvGrpSpPr>
          <p:nvPr/>
        </p:nvGrpSpPr>
        <p:grpSpPr bwMode="auto">
          <a:xfrm>
            <a:off x="8153400" y="152400"/>
            <a:ext cx="792163" cy="1295400"/>
            <a:chOff x="5136" y="960"/>
            <a:chExt cx="528" cy="864"/>
          </a:xfrm>
        </p:grpSpPr>
        <p:sp>
          <p:nvSpPr>
            <p:cNvPr id="8201" name="Oval 9"/>
            <p:cNvSpPr>
              <a:spLocks noChangeArrowheads="1"/>
            </p:cNvSpPr>
            <p:nvPr/>
          </p:nvSpPr>
          <p:spPr bwMode="auto">
            <a:xfrm>
              <a:off x="5136" y="960"/>
              <a:ext cx="80" cy="80"/>
            </a:xfrm>
            <a:prstGeom prst="ellipse">
              <a:avLst/>
            </a:prstGeom>
            <a:solidFill>
              <a:schemeClr val="tx2"/>
            </a:solidFill>
            <a:ln w="9525">
              <a:noFill/>
              <a:round/>
              <a:headEnd/>
              <a:tailEnd/>
            </a:ln>
            <a:effectLst/>
          </p:spPr>
          <p:txBody>
            <a:bodyPr wrap="none" anchor="ctr"/>
            <a:lstStyle/>
            <a:p>
              <a:pPr eaLnBrk="1" hangingPunct="1">
                <a:defRPr/>
              </a:pPr>
              <a:endParaRPr lang="ru-RU"/>
            </a:p>
          </p:txBody>
        </p:sp>
        <p:sp>
          <p:nvSpPr>
            <p:cNvPr id="8202" name="Oval 10"/>
            <p:cNvSpPr>
              <a:spLocks noChangeArrowheads="1"/>
            </p:cNvSpPr>
            <p:nvPr/>
          </p:nvSpPr>
          <p:spPr bwMode="auto">
            <a:xfrm>
              <a:off x="5248" y="960"/>
              <a:ext cx="79" cy="80"/>
            </a:xfrm>
            <a:prstGeom prst="ellipse">
              <a:avLst/>
            </a:prstGeom>
            <a:solidFill>
              <a:schemeClr val="tx2"/>
            </a:solidFill>
            <a:ln w="9525">
              <a:noFill/>
              <a:round/>
              <a:headEnd/>
              <a:tailEnd/>
            </a:ln>
            <a:effectLst/>
          </p:spPr>
          <p:txBody>
            <a:bodyPr wrap="none" anchor="ctr"/>
            <a:lstStyle/>
            <a:p>
              <a:pPr eaLnBrk="1" hangingPunct="1">
                <a:defRPr/>
              </a:pPr>
              <a:endParaRPr lang="ru-RU"/>
            </a:p>
          </p:txBody>
        </p:sp>
        <p:sp>
          <p:nvSpPr>
            <p:cNvPr id="8203" name="Oval 11"/>
            <p:cNvSpPr>
              <a:spLocks noChangeArrowheads="1"/>
            </p:cNvSpPr>
            <p:nvPr/>
          </p:nvSpPr>
          <p:spPr bwMode="auto">
            <a:xfrm>
              <a:off x="5360" y="960"/>
              <a:ext cx="79" cy="80"/>
            </a:xfrm>
            <a:prstGeom prst="ellipse">
              <a:avLst/>
            </a:prstGeom>
            <a:solidFill>
              <a:schemeClr val="tx2"/>
            </a:solidFill>
            <a:ln w="9525">
              <a:noFill/>
              <a:round/>
              <a:headEnd/>
              <a:tailEnd/>
            </a:ln>
            <a:effectLst/>
          </p:spPr>
          <p:txBody>
            <a:bodyPr wrap="none" anchor="ctr"/>
            <a:lstStyle/>
            <a:p>
              <a:pPr eaLnBrk="1" hangingPunct="1">
                <a:defRPr/>
              </a:pPr>
              <a:endParaRPr lang="ru-RU"/>
            </a:p>
          </p:txBody>
        </p:sp>
        <p:sp>
          <p:nvSpPr>
            <p:cNvPr id="8204" name="Oval 12"/>
            <p:cNvSpPr>
              <a:spLocks noChangeArrowheads="1"/>
            </p:cNvSpPr>
            <p:nvPr/>
          </p:nvSpPr>
          <p:spPr bwMode="auto">
            <a:xfrm>
              <a:off x="5136" y="1072"/>
              <a:ext cx="80" cy="79"/>
            </a:xfrm>
            <a:prstGeom prst="ellipse">
              <a:avLst/>
            </a:prstGeom>
            <a:solidFill>
              <a:schemeClr val="tx2"/>
            </a:solidFill>
            <a:ln w="9525">
              <a:noFill/>
              <a:round/>
              <a:headEnd/>
              <a:tailEnd/>
            </a:ln>
            <a:effectLst/>
          </p:spPr>
          <p:txBody>
            <a:bodyPr wrap="none" anchor="ctr"/>
            <a:lstStyle/>
            <a:p>
              <a:pPr eaLnBrk="1" hangingPunct="1">
                <a:defRPr/>
              </a:pPr>
              <a:endParaRPr lang="ru-RU"/>
            </a:p>
          </p:txBody>
        </p:sp>
        <p:sp>
          <p:nvSpPr>
            <p:cNvPr id="8205" name="Oval 13"/>
            <p:cNvSpPr>
              <a:spLocks noChangeArrowheads="1"/>
            </p:cNvSpPr>
            <p:nvPr/>
          </p:nvSpPr>
          <p:spPr bwMode="auto">
            <a:xfrm>
              <a:off x="5248" y="1072"/>
              <a:ext cx="79" cy="79"/>
            </a:xfrm>
            <a:prstGeom prst="ellipse">
              <a:avLst/>
            </a:prstGeom>
            <a:solidFill>
              <a:schemeClr val="tx2"/>
            </a:solidFill>
            <a:ln w="9525">
              <a:noFill/>
              <a:round/>
              <a:headEnd/>
              <a:tailEnd/>
            </a:ln>
            <a:effectLst/>
          </p:spPr>
          <p:txBody>
            <a:bodyPr wrap="none" anchor="ctr"/>
            <a:lstStyle/>
            <a:p>
              <a:pPr eaLnBrk="1" hangingPunct="1">
                <a:defRPr/>
              </a:pPr>
              <a:endParaRPr lang="ru-RU"/>
            </a:p>
          </p:txBody>
        </p:sp>
        <p:sp>
          <p:nvSpPr>
            <p:cNvPr id="8206" name="Oval 14"/>
            <p:cNvSpPr>
              <a:spLocks noChangeArrowheads="1"/>
            </p:cNvSpPr>
            <p:nvPr/>
          </p:nvSpPr>
          <p:spPr bwMode="auto">
            <a:xfrm>
              <a:off x="5360" y="1072"/>
              <a:ext cx="79" cy="79"/>
            </a:xfrm>
            <a:prstGeom prst="ellipse">
              <a:avLst/>
            </a:prstGeom>
            <a:solidFill>
              <a:schemeClr val="tx2"/>
            </a:solidFill>
            <a:ln w="9525">
              <a:noFill/>
              <a:round/>
              <a:headEnd/>
              <a:tailEnd/>
            </a:ln>
            <a:effectLst/>
          </p:spPr>
          <p:txBody>
            <a:bodyPr wrap="none" anchor="ctr"/>
            <a:lstStyle/>
            <a:p>
              <a:pPr eaLnBrk="1" hangingPunct="1">
                <a:defRPr/>
              </a:pPr>
              <a:endParaRPr lang="ru-RU"/>
            </a:p>
          </p:txBody>
        </p:sp>
        <p:sp>
          <p:nvSpPr>
            <p:cNvPr id="8207" name="Oval 15"/>
            <p:cNvSpPr>
              <a:spLocks noChangeArrowheads="1"/>
            </p:cNvSpPr>
            <p:nvPr/>
          </p:nvSpPr>
          <p:spPr bwMode="auto">
            <a:xfrm>
              <a:off x="5472" y="1072"/>
              <a:ext cx="79" cy="79"/>
            </a:xfrm>
            <a:prstGeom prst="ellipse">
              <a:avLst/>
            </a:prstGeom>
            <a:solidFill>
              <a:schemeClr val="accent2"/>
            </a:solidFill>
            <a:ln w="9525">
              <a:noFill/>
              <a:round/>
              <a:headEnd/>
              <a:tailEnd/>
            </a:ln>
            <a:effectLst/>
          </p:spPr>
          <p:txBody>
            <a:bodyPr wrap="none" anchor="ctr"/>
            <a:lstStyle/>
            <a:p>
              <a:pPr eaLnBrk="1" hangingPunct="1">
                <a:defRPr/>
              </a:pPr>
              <a:endParaRPr lang="ru-RU"/>
            </a:p>
          </p:txBody>
        </p:sp>
        <p:sp>
          <p:nvSpPr>
            <p:cNvPr id="8208" name="Oval 16"/>
            <p:cNvSpPr>
              <a:spLocks noChangeArrowheads="1"/>
            </p:cNvSpPr>
            <p:nvPr/>
          </p:nvSpPr>
          <p:spPr bwMode="auto">
            <a:xfrm>
              <a:off x="5136" y="1184"/>
              <a:ext cx="80" cy="79"/>
            </a:xfrm>
            <a:prstGeom prst="ellipse">
              <a:avLst/>
            </a:prstGeom>
            <a:solidFill>
              <a:schemeClr val="tx2"/>
            </a:solidFill>
            <a:ln w="9525">
              <a:noFill/>
              <a:round/>
              <a:headEnd/>
              <a:tailEnd/>
            </a:ln>
            <a:effectLst/>
          </p:spPr>
          <p:txBody>
            <a:bodyPr wrap="none" anchor="ctr"/>
            <a:lstStyle/>
            <a:p>
              <a:pPr eaLnBrk="1" hangingPunct="1">
                <a:defRPr/>
              </a:pPr>
              <a:endParaRPr lang="ru-RU"/>
            </a:p>
          </p:txBody>
        </p:sp>
        <p:sp>
          <p:nvSpPr>
            <p:cNvPr id="8209" name="Oval 17"/>
            <p:cNvSpPr>
              <a:spLocks noChangeArrowheads="1"/>
            </p:cNvSpPr>
            <p:nvPr/>
          </p:nvSpPr>
          <p:spPr bwMode="auto">
            <a:xfrm>
              <a:off x="5248" y="1184"/>
              <a:ext cx="79" cy="79"/>
            </a:xfrm>
            <a:prstGeom prst="ellipse">
              <a:avLst/>
            </a:prstGeom>
            <a:solidFill>
              <a:schemeClr val="tx2"/>
            </a:solidFill>
            <a:ln w="9525">
              <a:noFill/>
              <a:round/>
              <a:headEnd/>
              <a:tailEnd/>
            </a:ln>
            <a:effectLst/>
          </p:spPr>
          <p:txBody>
            <a:bodyPr wrap="none" anchor="ctr"/>
            <a:lstStyle/>
            <a:p>
              <a:pPr eaLnBrk="1" hangingPunct="1">
                <a:defRPr/>
              </a:pPr>
              <a:endParaRPr lang="ru-RU"/>
            </a:p>
          </p:txBody>
        </p:sp>
        <p:sp>
          <p:nvSpPr>
            <p:cNvPr id="8210" name="Oval 18"/>
            <p:cNvSpPr>
              <a:spLocks noChangeArrowheads="1"/>
            </p:cNvSpPr>
            <p:nvPr/>
          </p:nvSpPr>
          <p:spPr bwMode="auto">
            <a:xfrm>
              <a:off x="5360" y="1184"/>
              <a:ext cx="79" cy="79"/>
            </a:xfrm>
            <a:prstGeom prst="ellipse">
              <a:avLst/>
            </a:prstGeom>
            <a:solidFill>
              <a:schemeClr val="accent2"/>
            </a:solidFill>
            <a:ln w="9525">
              <a:noFill/>
              <a:round/>
              <a:headEnd/>
              <a:tailEnd/>
            </a:ln>
            <a:effectLst/>
          </p:spPr>
          <p:txBody>
            <a:bodyPr wrap="none" anchor="ctr"/>
            <a:lstStyle/>
            <a:p>
              <a:pPr eaLnBrk="1" hangingPunct="1">
                <a:defRPr/>
              </a:pPr>
              <a:endParaRPr lang="ru-RU"/>
            </a:p>
          </p:txBody>
        </p:sp>
        <p:sp>
          <p:nvSpPr>
            <p:cNvPr id="8211" name="Oval 19"/>
            <p:cNvSpPr>
              <a:spLocks noChangeArrowheads="1"/>
            </p:cNvSpPr>
            <p:nvPr/>
          </p:nvSpPr>
          <p:spPr bwMode="auto">
            <a:xfrm>
              <a:off x="5472" y="1184"/>
              <a:ext cx="79" cy="79"/>
            </a:xfrm>
            <a:prstGeom prst="ellipse">
              <a:avLst/>
            </a:prstGeom>
            <a:solidFill>
              <a:schemeClr val="accent2"/>
            </a:solidFill>
            <a:ln w="9525">
              <a:noFill/>
              <a:round/>
              <a:headEnd/>
              <a:tailEnd/>
            </a:ln>
            <a:effectLst/>
          </p:spPr>
          <p:txBody>
            <a:bodyPr wrap="none" anchor="ctr"/>
            <a:lstStyle/>
            <a:p>
              <a:pPr eaLnBrk="1" hangingPunct="1">
                <a:defRPr/>
              </a:pPr>
              <a:endParaRPr lang="ru-RU"/>
            </a:p>
          </p:txBody>
        </p:sp>
        <p:sp>
          <p:nvSpPr>
            <p:cNvPr id="8212" name="Oval 20"/>
            <p:cNvSpPr>
              <a:spLocks noChangeArrowheads="1"/>
            </p:cNvSpPr>
            <p:nvPr/>
          </p:nvSpPr>
          <p:spPr bwMode="auto">
            <a:xfrm>
              <a:off x="5584" y="1184"/>
              <a:ext cx="80" cy="79"/>
            </a:xfrm>
            <a:prstGeom prst="ellipse">
              <a:avLst/>
            </a:prstGeom>
            <a:solidFill>
              <a:schemeClr val="accent1"/>
            </a:solidFill>
            <a:ln w="9525">
              <a:noFill/>
              <a:round/>
              <a:headEnd/>
              <a:tailEnd/>
            </a:ln>
            <a:effectLst/>
          </p:spPr>
          <p:txBody>
            <a:bodyPr wrap="none" anchor="ctr"/>
            <a:lstStyle/>
            <a:p>
              <a:pPr eaLnBrk="1" hangingPunct="1">
                <a:defRPr/>
              </a:pPr>
              <a:endParaRPr lang="ru-RU"/>
            </a:p>
          </p:txBody>
        </p:sp>
        <p:sp>
          <p:nvSpPr>
            <p:cNvPr id="8213" name="Oval 21"/>
            <p:cNvSpPr>
              <a:spLocks noChangeArrowheads="1"/>
            </p:cNvSpPr>
            <p:nvPr/>
          </p:nvSpPr>
          <p:spPr bwMode="auto">
            <a:xfrm>
              <a:off x="5136" y="1296"/>
              <a:ext cx="80" cy="80"/>
            </a:xfrm>
            <a:prstGeom prst="ellipse">
              <a:avLst/>
            </a:prstGeom>
            <a:solidFill>
              <a:schemeClr val="tx2"/>
            </a:solidFill>
            <a:ln w="9525">
              <a:noFill/>
              <a:round/>
              <a:headEnd/>
              <a:tailEnd/>
            </a:ln>
            <a:effectLst/>
          </p:spPr>
          <p:txBody>
            <a:bodyPr wrap="none" anchor="ctr"/>
            <a:lstStyle/>
            <a:p>
              <a:pPr eaLnBrk="1" hangingPunct="1">
                <a:defRPr/>
              </a:pPr>
              <a:endParaRPr lang="ru-RU"/>
            </a:p>
          </p:txBody>
        </p:sp>
        <p:sp>
          <p:nvSpPr>
            <p:cNvPr id="8214" name="Oval 22"/>
            <p:cNvSpPr>
              <a:spLocks noChangeArrowheads="1"/>
            </p:cNvSpPr>
            <p:nvPr/>
          </p:nvSpPr>
          <p:spPr bwMode="auto">
            <a:xfrm>
              <a:off x="5248" y="1296"/>
              <a:ext cx="79" cy="80"/>
            </a:xfrm>
            <a:prstGeom prst="ellipse">
              <a:avLst/>
            </a:prstGeom>
            <a:solidFill>
              <a:schemeClr val="accent2"/>
            </a:solidFill>
            <a:ln w="9525">
              <a:noFill/>
              <a:round/>
              <a:headEnd/>
              <a:tailEnd/>
            </a:ln>
            <a:effectLst/>
          </p:spPr>
          <p:txBody>
            <a:bodyPr wrap="none" anchor="ctr"/>
            <a:lstStyle/>
            <a:p>
              <a:pPr eaLnBrk="1" hangingPunct="1">
                <a:defRPr/>
              </a:pPr>
              <a:endParaRPr lang="ru-RU"/>
            </a:p>
          </p:txBody>
        </p:sp>
        <p:sp>
          <p:nvSpPr>
            <p:cNvPr id="8215" name="Oval 23"/>
            <p:cNvSpPr>
              <a:spLocks noChangeArrowheads="1"/>
            </p:cNvSpPr>
            <p:nvPr/>
          </p:nvSpPr>
          <p:spPr bwMode="auto">
            <a:xfrm>
              <a:off x="5360" y="1296"/>
              <a:ext cx="79" cy="80"/>
            </a:xfrm>
            <a:prstGeom prst="ellipse">
              <a:avLst/>
            </a:prstGeom>
            <a:solidFill>
              <a:schemeClr val="accent2"/>
            </a:solidFill>
            <a:ln w="9525">
              <a:noFill/>
              <a:round/>
              <a:headEnd/>
              <a:tailEnd/>
            </a:ln>
            <a:effectLst/>
          </p:spPr>
          <p:txBody>
            <a:bodyPr wrap="none" anchor="ctr"/>
            <a:lstStyle/>
            <a:p>
              <a:pPr eaLnBrk="1" hangingPunct="1">
                <a:defRPr/>
              </a:pPr>
              <a:endParaRPr lang="ru-RU"/>
            </a:p>
          </p:txBody>
        </p:sp>
        <p:sp>
          <p:nvSpPr>
            <p:cNvPr id="8216" name="Oval 24"/>
            <p:cNvSpPr>
              <a:spLocks noChangeArrowheads="1"/>
            </p:cNvSpPr>
            <p:nvPr/>
          </p:nvSpPr>
          <p:spPr bwMode="auto">
            <a:xfrm>
              <a:off x="5472" y="1296"/>
              <a:ext cx="79" cy="80"/>
            </a:xfrm>
            <a:prstGeom prst="ellipse">
              <a:avLst/>
            </a:prstGeom>
            <a:solidFill>
              <a:schemeClr val="accent1"/>
            </a:solidFill>
            <a:ln w="9525">
              <a:noFill/>
              <a:round/>
              <a:headEnd/>
              <a:tailEnd/>
            </a:ln>
            <a:effectLst/>
          </p:spPr>
          <p:txBody>
            <a:bodyPr wrap="none" anchor="ctr"/>
            <a:lstStyle/>
            <a:p>
              <a:pPr eaLnBrk="1" hangingPunct="1">
                <a:defRPr/>
              </a:pPr>
              <a:endParaRPr lang="ru-RU"/>
            </a:p>
          </p:txBody>
        </p:sp>
        <p:sp>
          <p:nvSpPr>
            <p:cNvPr id="8217" name="Oval 25"/>
            <p:cNvSpPr>
              <a:spLocks noChangeArrowheads="1"/>
            </p:cNvSpPr>
            <p:nvPr/>
          </p:nvSpPr>
          <p:spPr bwMode="auto">
            <a:xfrm>
              <a:off x="5136" y="1408"/>
              <a:ext cx="80" cy="80"/>
            </a:xfrm>
            <a:prstGeom prst="ellipse">
              <a:avLst/>
            </a:prstGeom>
            <a:solidFill>
              <a:schemeClr val="accent2"/>
            </a:solidFill>
            <a:ln w="9525">
              <a:noFill/>
              <a:round/>
              <a:headEnd/>
              <a:tailEnd/>
            </a:ln>
            <a:effectLst/>
          </p:spPr>
          <p:txBody>
            <a:bodyPr wrap="none" anchor="ctr"/>
            <a:lstStyle/>
            <a:p>
              <a:pPr eaLnBrk="1" hangingPunct="1">
                <a:defRPr/>
              </a:pPr>
              <a:endParaRPr lang="ru-RU"/>
            </a:p>
          </p:txBody>
        </p:sp>
        <p:sp>
          <p:nvSpPr>
            <p:cNvPr id="8218" name="Oval 26"/>
            <p:cNvSpPr>
              <a:spLocks noChangeArrowheads="1"/>
            </p:cNvSpPr>
            <p:nvPr/>
          </p:nvSpPr>
          <p:spPr bwMode="auto">
            <a:xfrm>
              <a:off x="5248" y="1408"/>
              <a:ext cx="79" cy="80"/>
            </a:xfrm>
            <a:prstGeom prst="ellipse">
              <a:avLst/>
            </a:prstGeom>
            <a:solidFill>
              <a:schemeClr val="accent2"/>
            </a:solidFill>
            <a:ln w="9525">
              <a:noFill/>
              <a:round/>
              <a:headEnd/>
              <a:tailEnd/>
            </a:ln>
            <a:effectLst/>
          </p:spPr>
          <p:txBody>
            <a:bodyPr wrap="none" anchor="ctr"/>
            <a:lstStyle/>
            <a:p>
              <a:pPr eaLnBrk="1" hangingPunct="1">
                <a:defRPr/>
              </a:pPr>
              <a:endParaRPr lang="ru-RU"/>
            </a:p>
          </p:txBody>
        </p:sp>
        <p:sp>
          <p:nvSpPr>
            <p:cNvPr id="8219" name="Oval 27"/>
            <p:cNvSpPr>
              <a:spLocks noChangeArrowheads="1"/>
            </p:cNvSpPr>
            <p:nvPr/>
          </p:nvSpPr>
          <p:spPr bwMode="auto">
            <a:xfrm>
              <a:off x="5360" y="1408"/>
              <a:ext cx="79" cy="80"/>
            </a:xfrm>
            <a:prstGeom prst="ellipse">
              <a:avLst/>
            </a:prstGeom>
            <a:solidFill>
              <a:schemeClr val="accent1"/>
            </a:solidFill>
            <a:ln w="9525">
              <a:noFill/>
              <a:round/>
              <a:headEnd/>
              <a:tailEnd/>
            </a:ln>
            <a:effectLst/>
          </p:spPr>
          <p:txBody>
            <a:bodyPr wrap="none" anchor="ctr"/>
            <a:lstStyle/>
            <a:p>
              <a:pPr eaLnBrk="1" hangingPunct="1">
                <a:defRPr/>
              </a:pPr>
              <a:endParaRPr lang="ru-RU"/>
            </a:p>
          </p:txBody>
        </p:sp>
        <p:sp>
          <p:nvSpPr>
            <p:cNvPr id="8220" name="Oval 28"/>
            <p:cNvSpPr>
              <a:spLocks noChangeArrowheads="1"/>
            </p:cNvSpPr>
            <p:nvPr/>
          </p:nvSpPr>
          <p:spPr bwMode="auto">
            <a:xfrm>
              <a:off x="5472" y="1408"/>
              <a:ext cx="79" cy="80"/>
            </a:xfrm>
            <a:prstGeom prst="ellipse">
              <a:avLst/>
            </a:prstGeom>
            <a:solidFill>
              <a:schemeClr val="accent1"/>
            </a:solidFill>
            <a:ln w="9525">
              <a:noFill/>
              <a:round/>
              <a:headEnd/>
              <a:tailEnd/>
            </a:ln>
            <a:effectLst/>
          </p:spPr>
          <p:txBody>
            <a:bodyPr wrap="none" anchor="ctr"/>
            <a:lstStyle/>
            <a:p>
              <a:pPr eaLnBrk="1" hangingPunct="1">
                <a:defRPr/>
              </a:pPr>
              <a:endParaRPr lang="ru-RU"/>
            </a:p>
          </p:txBody>
        </p:sp>
        <p:sp>
          <p:nvSpPr>
            <p:cNvPr id="8221" name="Oval 29"/>
            <p:cNvSpPr>
              <a:spLocks noChangeArrowheads="1"/>
            </p:cNvSpPr>
            <p:nvPr/>
          </p:nvSpPr>
          <p:spPr bwMode="auto">
            <a:xfrm>
              <a:off x="5584" y="1408"/>
              <a:ext cx="80" cy="80"/>
            </a:xfrm>
            <a:prstGeom prst="ellipse">
              <a:avLst/>
            </a:prstGeom>
            <a:solidFill>
              <a:schemeClr val="folHlink"/>
            </a:solidFill>
            <a:ln w="9525">
              <a:noFill/>
              <a:round/>
              <a:headEnd/>
              <a:tailEnd/>
            </a:ln>
            <a:effectLst/>
          </p:spPr>
          <p:txBody>
            <a:bodyPr wrap="none" anchor="ctr"/>
            <a:lstStyle/>
            <a:p>
              <a:pPr eaLnBrk="1" hangingPunct="1">
                <a:defRPr/>
              </a:pPr>
              <a:endParaRPr lang="ru-RU"/>
            </a:p>
          </p:txBody>
        </p:sp>
        <p:sp>
          <p:nvSpPr>
            <p:cNvPr id="8222" name="Oval 30"/>
            <p:cNvSpPr>
              <a:spLocks noChangeArrowheads="1"/>
            </p:cNvSpPr>
            <p:nvPr/>
          </p:nvSpPr>
          <p:spPr bwMode="auto">
            <a:xfrm>
              <a:off x="5136" y="1520"/>
              <a:ext cx="80" cy="79"/>
            </a:xfrm>
            <a:prstGeom prst="ellipse">
              <a:avLst/>
            </a:prstGeom>
            <a:solidFill>
              <a:schemeClr val="accent2"/>
            </a:solidFill>
            <a:ln w="9525">
              <a:noFill/>
              <a:round/>
              <a:headEnd/>
              <a:tailEnd/>
            </a:ln>
            <a:effectLst/>
          </p:spPr>
          <p:txBody>
            <a:bodyPr wrap="none" anchor="ctr"/>
            <a:lstStyle/>
            <a:p>
              <a:pPr eaLnBrk="1" hangingPunct="1">
                <a:defRPr/>
              </a:pPr>
              <a:endParaRPr lang="ru-RU"/>
            </a:p>
          </p:txBody>
        </p:sp>
        <p:sp>
          <p:nvSpPr>
            <p:cNvPr id="8223" name="Oval 31"/>
            <p:cNvSpPr>
              <a:spLocks noChangeArrowheads="1"/>
            </p:cNvSpPr>
            <p:nvPr/>
          </p:nvSpPr>
          <p:spPr bwMode="auto">
            <a:xfrm>
              <a:off x="5248" y="1520"/>
              <a:ext cx="79" cy="79"/>
            </a:xfrm>
            <a:prstGeom prst="ellipse">
              <a:avLst/>
            </a:prstGeom>
            <a:solidFill>
              <a:schemeClr val="accent1"/>
            </a:solidFill>
            <a:ln w="9525">
              <a:noFill/>
              <a:round/>
              <a:headEnd/>
              <a:tailEnd/>
            </a:ln>
            <a:effectLst/>
          </p:spPr>
          <p:txBody>
            <a:bodyPr wrap="none" anchor="ctr"/>
            <a:lstStyle/>
            <a:p>
              <a:pPr eaLnBrk="1" hangingPunct="1">
                <a:defRPr/>
              </a:pPr>
              <a:endParaRPr lang="ru-RU"/>
            </a:p>
          </p:txBody>
        </p:sp>
        <p:sp>
          <p:nvSpPr>
            <p:cNvPr id="8224" name="Oval 32"/>
            <p:cNvSpPr>
              <a:spLocks noChangeArrowheads="1"/>
            </p:cNvSpPr>
            <p:nvPr/>
          </p:nvSpPr>
          <p:spPr bwMode="auto">
            <a:xfrm>
              <a:off x="5360" y="1520"/>
              <a:ext cx="79" cy="79"/>
            </a:xfrm>
            <a:prstGeom prst="ellipse">
              <a:avLst/>
            </a:prstGeom>
            <a:solidFill>
              <a:schemeClr val="accent1"/>
            </a:solidFill>
            <a:ln w="9525">
              <a:noFill/>
              <a:round/>
              <a:headEnd/>
              <a:tailEnd/>
            </a:ln>
            <a:effectLst/>
          </p:spPr>
          <p:txBody>
            <a:bodyPr wrap="none" anchor="ctr"/>
            <a:lstStyle/>
            <a:p>
              <a:pPr eaLnBrk="1" hangingPunct="1">
                <a:defRPr/>
              </a:pPr>
              <a:endParaRPr lang="ru-RU"/>
            </a:p>
          </p:txBody>
        </p:sp>
        <p:sp>
          <p:nvSpPr>
            <p:cNvPr id="8225" name="Oval 33"/>
            <p:cNvSpPr>
              <a:spLocks noChangeArrowheads="1"/>
            </p:cNvSpPr>
            <p:nvPr/>
          </p:nvSpPr>
          <p:spPr bwMode="auto">
            <a:xfrm>
              <a:off x="5472" y="1520"/>
              <a:ext cx="79" cy="79"/>
            </a:xfrm>
            <a:prstGeom prst="ellipse">
              <a:avLst/>
            </a:prstGeom>
            <a:solidFill>
              <a:schemeClr val="folHlink"/>
            </a:solidFill>
            <a:ln w="9525">
              <a:noFill/>
              <a:round/>
              <a:headEnd/>
              <a:tailEnd/>
            </a:ln>
            <a:effectLst/>
          </p:spPr>
          <p:txBody>
            <a:bodyPr wrap="none" anchor="ctr"/>
            <a:lstStyle/>
            <a:p>
              <a:pPr eaLnBrk="1" hangingPunct="1">
                <a:defRPr/>
              </a:pPr>
              <a:endParaRPr lang="ru-RU"/>
            </a:p>
          </p:txBody>
        </p:sp>
        <p:sp>
          <p:nvSpPr>
            <p:cNvPr id="8226" name="Oval 34"/>
            <p:cNvSpPr>
              <a:spLocks noChangeArrowheads="1"/>
            </p:cNvSpPr>
            <p:nvPr/>
          </p:nvSpPr>
          <p:spPr bwMode="auto">
            <a:xfrm>
              <a:off x="5136" y="1632"/>
              <a:ext cx="80" cy="79"/>
            </a:xfrm>
            <a:prstGeom prst="ellipse">
              <a:avLst/>
            </a:prstGeom>
            <a:solidFill>
              <a:schemeClr val="accent1"/>
            </a:solidFill>
            <a:ln w="9525">
              <a:noFill/>
              <a:round/>
              <a:headEnd/>
              <a:tailEnd/>
            </a:ln>
            <a:effectLst/>
          </p:spPr>
          <p:txBody>
            <a:bodyPr wrap="none" anchor="ctr"/>
            <a:lstStyle/>
            <a:p>
              <a:pPr eaLnBrk="1" hangingPunct="1">
                <a:defRPr/>
              </a:pPr>
              <a:endParaRPr lang="ru-RU"/>
            </a:p>
          </p:txBody>
        </p:sp>
        <p:sp>
          <p:nvSpPr>
            <p:cNvPr id="8227" name="Oval 35"/>
            <p:cNvSpPr>
              <a:spLocks noChangeArrowheads="1"/>
            </p:cNvSpPr>
            <p:nvPr/>
          </p:nvSpPr>
          <p:spPr bwMode="auto">
            <a:xfrm>
              <a:off x="5248" y="1632"/>
              <a:ext cx="79" cy="79"/>
            </a:xfrm>
            <a:prstGeom prst="ellipse">
              <a:avLst/>
            </a:prstGeom>
            <a:solidFill>
              <a:schemeClr val="accent1"/>
            </a:solidFill>
            <a:ln w="9525">
              <a:noFill/>
              <a:round/>
              <a:headEnd/>
              <a:tailEnd/>
            </a:ln>
            <a:effectLst/>
          </p:spPr>
          <p:txBody>
            <a:bodyPr wrap="none" anchor="ctr"/>
            <a:lstStyle/>
            <a:p>
              <a:pPr eaLnBrk="1" hangingPunct="1">
                <a:defRPr/>
              </a:pPr>
              <a:endParaRPr lang="ru-RU"/>
            </a:p>
          </p:txBody>
        </p:sp>
        <p:sp>
          <p:nvSpPr>
            <p:cNvPr id="8228" name="Oval 36"/>
            <p:cNvSpPr>
              <a:spLocks noChangeArrowheads="1"/>
            </p:cNvSpPr>
            <p:nvPr/>
          </p:nvSpPr>
          <p:spPr bwMode="auto">
            <a:xfrm>
              <a:off x="5360" y="1632"/>
              <a:ext cx="79" cy="79"/>
            </a:xfrm>
            <a:prstGeom prst="ellipse">
              <a:avLst/>
            </a:prstGeom>
            <a:solidFill>
              <a:schemeClr val="folHlink"/>
            </a:solidFill>
            <a:ln w="9525">
              <a:noFill/>
              <a:round/>
              <a:headEnd/>
              <a:tailEnd/>
            </a:ln>
            <a:effectLst/>
          </p:spPr>
          <p:txBody>
            <a:bodyPr wrap="none" anchor="ctr"/>
            <a:lstStyle/>
            <a:p>
              <a:pPr eaLnBrk="1" hangingPunct="1">
                <a:defRPr/>
              </a:pPr>
              <a:endParaRPr lang="ru-RU"/>
            </a:p>
          </p:txBody>
        </p:sp>
        <p:sp>
          <p:nvSpPr>
            <p:cNvPr id="8229" name="Oval 37"/>
            <p:cNvSpPr>
              <a:spLocks noChangeArrowheads="1"/>
            </p:cNvSpPr>
            <p:nvPr/>
          </p:nvSpPr>
          <p:spPr bwMode="auto">
            <a:xfrm>
              <a:off x="5472" y="1632"/>
              <a:ext cx="79" cy="79"/>
            </a:xfrm>
            <a:prstGeom prst="ellipse">
              <a:avLst/>
            </a:prstGeom>
            <a:solidFill>
              <a:schemeClr val="folHlink"/>
            </a:solidFill>
            <a:ln w="9525">
              <a:noFill/>
              <a:round/>
              <a:headEnd/>
              <a:tailEnd/>
            </a:ln>
            <a:effectLst/>
          </p:spPr>
          <p:txBody>
            <a:bodyPr wrap="none" anchor="ctr"/>
            <a:lstStyle/>
            <a:p>
              <a:pPr eaLnBrk="1" hangingPunct="1">
                <a:defRPr/>
              </a:pPr>
              <a:endParaRPr lang="ru-RU"/>
            </a:p>
          </p:txBody>
        </p:sp>
        <p:sp>
          <p:nvSpPr>
            <p:cNvPr id="8230" name="Oval 38"/>
            <p:cNvSpPr>
              <a:spLocks noChangeArrowheads="1"/>
            </p:cNvSpPr>
            <p:nvPr/>
          </p:nvSpPr>
          <p:spPr bwMode="auto">
            <a:xfrm>
              <a:off x="5248" y="1744"/>
              <a:ext cx="79" cy="80"/>
            </a:xfrm>
            <a:prstGeom prst="ellipse">
              <a:avLst/>
            </a:prstGeom>
            <a:solidFill>
              <a:schemeClr val="folHlink"/>
            </a:solidFill>
            <a:ln w="9525">
              <a:noFill/>
              <a:round/>
              <a:headEnd/>
              <a:tailEnd/>
            </a:ln>
            <a:effectLst/>
          </p:spPr>
          <p:txBody>
            <a:bodyPr wrap="none" anchor="ctr"/>
            <a:lstStyle/>
            <a:p>
              <a:pPr eaLnBrk="1" hangingPunct="1">
                <a:defRPr/>
              </a:pPr>
              <a:endParaRPr lang="ru-RU"/>
            </a:p>
          </p:txBody>
        </p:sp>
        <p:sp>
          <p:nvSpPr>
            <p:cNvPr id="8231" name="Oval 39"/>
            <p:cNvSpPr>
              <a:spLocks noChangeArrowheads="1"/>
            </p:cNvSpPr>
            <p:nvPr/>
          </p:nvSpPr>
          <p:spPr bwMode="auto">
            <a:xfrm>
              <a:off x="5472" y="1744"/>
              <a:ext cx="79" cy="80"/>
            </a:xfrm>
            <a:prstGeom prst="ellipse">
              <a:avLst/>
            </a:prstGeom>
            <a:solidFill>
              <a:schemeClr val="folHlink"/>
            </a:solidFill>
            <a:ln w="9525">
              <a:noFill/>
              <a:round/>
              <a:headEnd/>
              <a:tailEnd/>
            </a:ln>
            <a:effectLst/>
          </p:spPr>
          <p:txBody>
            <a:bodyPr wrap="none" anchor="ctr"/>
            <a:lstStyle/>
            <a:p>
              <a:pPr eaLnBrk="1" hangingPunct="1">
                <a:defRPr/>
              </a:pPr>
              <a:endParaRPr lang="ru-RU"/>
            </a:p>
          </p:txBody>
        </p:sp>
      </p:grpSp>
    </p:spTree>
  </p:cSld>
  <p:clrMap bg1="dk2" tx1="lt1" bg2="dk1"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3795"/>
                                        </p:tgtEl>
                                        <p:attrNameLst>
                                          <p:attrName>style.visibility</p:attrName>
                                        </p:attrNameLst>
                                      </p:cBhvr>
                                      <p:to>
                                        <p:strVal val="visible"/>
                                      </p:to>
                                    </p:set>
                                    <p:animEffect transition="in" filter="fade">
                                      <p:cBhvr>
                                        <p:cTn id="7" dur="2000"/>
                                        <p:tgtEl>
                                          <p:spTgt spid="337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796">
                                            <p:txEl>
                                              <p:pRg st="0" end="0"/>
                                            </p:txEl>
                                          </p:spTgt>
                                        </p:tgtEl>
                                        <p:attrNameLst>
                                          <p:attrName>style.visibility</p:attrName>
                                        </p:attrNameLst>
                                      </p:cBhvr>
                                      <p:to>
                                        <p:strVal val="visible"/>
                                      </p:to>
                                    </p:set>
                                    <p:animEffect transition="in" filter="fade">
                                      <p:cBhvr>
                                        <p:cTn id="12" dur="2000"/>
                                        <p:tgtEl>
                                          <p:spTgt spid="33796">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3796">
                                            <p:txEl>
                                              <p:pRg st="1" end="1"/>
                                            </p:txEl>
                                          </p:spTgt>
                                        </p:tgtEl>
                                        <p:attrNameLst>
                                          <p:attrName>style.visibility</p:attrName>
                                        </p:attrNameLst>
                                      </p:cBhvr>
                                      <p:to>
                                        <p:strVal val="visible"/>
                                      </p:to>
                                    </p:set>
                                    <p:animEffect transition="in" filter="fade">
                                      <p:cBhvr>
                                        <p:cTn id="15" dur="2000"/>
                                        <p:tgtEl>
                                          <p:spTgt spid="33796">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3796">
                                            <p:txEl>
                                              <p:pRg st="2" end="2"/>
                                            </p:txEl>
                                          </p:spTgt>
                                        </p:tgtEl>
                                        <p:attrNameLst>
                                          <p:attrName>style.visibility</p:attrName>
                                        </p:attrNameLst>
                                      </p:cBhvr>
                                      <p:to>
                                        <p:strVal val="visible"/>
                                      </p:to>
                                    </p:set>
                                    <p:animEffect transition="in" filter="fade">
                                      <p:cBhvr>
                                        <p:cTn id="18" dur="2000"/>
                                        <p:tgtEl>
                                          <p:spTgt spid="33796">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3796">
                                            <p:txEl>
                                              <p:pRg st="3" end="3"/>
                                            </p:txEl>
                                          </p:spTgt>
                                        </p:tgtEl>
                                        <p:attrNameLst>
                                          <p:attrName>style.visibility</p:attrName>
                                        </p:attrNameLst>
                                      </p:cBhvr>
                                      <p:to>
                                        <p:strVal val="visible"/>
                                      </p:to>
                                    </p:set>
                                    <p:animEffect transition="in" filter="fade">
                                      <p:cBhvr>
                                        <p:cTn id="21" dur="2000"/>
                                        <p:tgtEl>
                                          <p:spTgt spid="33796">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3796">
                                            <p:txEl>
                                              <p:pRg st="4" end="4"/>
                                            </p:txEl>
                                          </p:spTgt>
                                        </p:tgtEl>
                                        <p:attrNameLst>
                                          <p:attrName>style.visibility</p:attrName>
                                        </p:attrNameLst>
                                      </p:cBhvr>
                                      <p:to>
                                        <p:strVal val="visible"/>
                                      </p:to>
                                    </p:set>
                                    <p:animEffect transition="in" filter="fade">
                                      <p:cBhvr>
                                        <p:cTn id="24" dur="2000"/>
                                        <p:tgtEl>
                                          <p:spTgt spid="3379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p:bldP spid="33796" grpId="0" build="p">
        <p:tmplLst>
          <p:tmpl lvl="1">
            <p:tnLst>
              <p:par>
                <p:cTn presetID="10" presetClass="entr" presetSubtype="0" fill="hold" nodeType="clickEffect">
                  <p:stCondLst>
                    <p:cond delay="0"/>
                  </p:stCondLst>
                  <p:childTnLst>
                    <p:set>
                      <p:cBhvr>
                        <p:cTn dur="1" fill="hold">
                          <p:stCondLst>
                            <p:cond delay="0"/>
                          </p:stCondLst>
                        </p:cTn>
                        <p:tgtEl>
                          <p:spTgt spid="33796"/>
                        </p:tgtEl>
                        <p:attrNameLst>
                          <p:attrName>style.visibility</p:attrName>
                        </p:attrNameLst>
                      </p:cBhvr>
                      <p:to>
                        <p:strVal val="visible"/>
                      </p:to>
                    </p:set>
                    <p:animEffect transition="in" filter="fade">
                      <p:cBhvr>
                        <p:cTn dur="2000"/>
                        <p:tgtEl>
                          <p:spTgt spid="33796"/>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3796"/>
                        </p:tgtEl>
                        <p:attrNameLst>
                          <p:attrName>style.visibility</p:attrName>
                        </p:attrNameLst>
                      </p:cBhvr>
                      <p:to>
                        <p:strVal val="visible"/>
                      </p:to>
                    </p:set>
                    <p:animEffect transition="in" filter="fade">
                      <p:cBhvr>
                        <p:cTn dur="2000"/>
                        <p:tgtEl>
                          <p:spTgt spid="33796"/>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3796"/>
                        </p:tgtEl>
                        <p:attrNameLst>
                          <p:attrName>style.visibility</p:attrName>
                        </p:attrNameLst>
                      </p:cBhvr>
                      <p:to>
                        <p:strVal val="visible"/>
                      </p:to>
                    </p:set>
                    <p:animEffect transition="in" filter="fade">
                      <p:cBhvr>
                        <p:cTn dur="2000"/>
                        <p:tgtEl>
                          <p:spTgt spid="33796"/>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3796"/>
                        </p:tgtEl>
                        <p:attrNameLst>
                          <p:attrName>style.visibility</p:attrName>
                        </p:attrNameLst>
                      </p:cBhvr>
                      <p:to>
                        <p:strVal val="visible"/>
                      </p:to>
                    </p:set>
                    <p:animEffect transition="in" filter="fade">
                      <p:cBhvr>
                        <p:cTn dur="2000"/>
                        <p:tgtEl>
                          <p:spTgt spid="33796"/>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3796"/>
                        </p:tgtEl>
                        <p:attrNameLst>
                          <p:attrName>style.visibility</p:attrName>
                        </p:attrNameLst>
                      </p:cBhvr>
                      <p:to>
                        <p:strVal val="visible"/>
                      </p:to>
                    </p:set>
                    <p:animEffect transition="in" filter="fade">
                      <p:cBhvr>
                        <p:cTn dur="2000"/>
                        <p:tgtEl>
                          <p:spTgt spid="33796"/>
                        </p:tgtEl>
                      </p:cBhvr>
                    </p:animEffect>
                  </p:childTnLst>
                </p:cTn>
              </p:par>
            </p:tnLst>
          </p:tmpl>
        </p:tmplLst>
      </p:bldP>
    </p:bldLst>
  </p:timing>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eaLnBrk="0" fontAlgn="base" hangingPunct="0">
        <a:spcBef>
          <a:spcPct val="0"/>
        </a:spcBef>
        <a:spcAft>
          <a:spcPct val="0"/>
        </a:spcAft>
        <a:defRPr sz="3900" b="1">
          <a:solidFill>
            <a:schemeClr val="tx2"/>
          </a:solidFill>
          <a:latin typeface="Arial" charset="0"/>
        </a:defRPr>
      </a:lvl6pPr>
      <a:lvl7pPr marL="914400" algn="l" rtl="0" eaLnBrk="0" fontAlgn="base" hangingPunct="0">
        <a:spcBef>
          <a:spcPct val="0"/>
        </a:spcBef>
        <a:spcAft>
          <a:spcPct val="0"/>
        </a:spcAft>
        <a:defRPr sz="3900" b="1">
          <a:solidFill>
            <a:schemeClr val="tx2"/>
          </a:solidFill>
          <a:latin typeface="Arial" charset="0"/>
        </a:defRPr>
      </a:lvl7pPr>
      <a:lvl8pPr marL="1371600" algn="l" rtl="0" eaLnBrk="0" fontAlgn="base" hangingPunct="0">
        <a:spcBef>
          <a:spcPct val="0"/>
        </a:spcBef>
        <a:spcAft>
          <a:spcPct val="0"/>
        </a:spcAft>
        <a:defRPr sz="3900" b="1">
          <a:solidFill>
            <a:schemeClr val="tx2"/>
          </a:solidFill>
          <a:latin typeface="Arial" charset="0"/>
        </a:defRPr>
      </a:lvl8pPr>
      <a:lvl9pPr marL="1828800" algn="l" rtl="0" eaLnBrk="0" fontAlgn="base" hangingPunct="0">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idx="4294967295"/>
          </p:nvPr>
        </p:nvSpPr>
        <p:spPr>
          <a:xfrm>
            <a:off x="323850" y="476250"/>
            <a:ext cx="6781800" cy="2133600"/>
          </a:xfrm>
        </p:spPr>
        <p:txBody>
          <a:bodyPr/>
          <a:lstStyle/>
          <a:p>
            <a:pPr algn="ctr" eaLnBrk="1" hangingPunct="1"/>
            <a:r>
              <a:rPr lang="tt-RU" altLang="ru-RU" sz="4800">
                <a:latin typeface="Tahoma" pitchFamily="34" charset="0"/>
              </a:rPr>
              <a:t>“Нәрсә ул – коррупция?”</a:t>
            </a:r>
            <a:r>
              <a:rPr lang="tt-RU" altLang="ru-RU"/>
              <a:t> </a:t>
            </a:r>
            <a:endParaRPr lang="ru-RU" altLang="ru-RU"/>
          </a:p>
        </p:txBody>
      </p:sp>
      <p:sp>
        <p:nvSpPr>
          <p:cNvPr id="3075" name="Rectangle 3"/>
          <p:cNvSpPr>
            <a:spLocks noGrp="1" noChangeArrowheads="1"/>
          </p:cNvSpPr>
          <p:nvPr>
            <p:ph type="subTitle" idx="4294967295"/>
          </p:nvPr>
        </p:nvSpPr>
        <p:spPr>
          <a:xfrm>
            <a:off x="849313" y="3049588"/>
            <a:ext cx="7394575" cy="3049587"/>
          </a:xfrm>
        </p:spPr>
        <p:txBody>
          <a:bodyPr/>
          <a:lstStyle/>
          <a:p>
            <a:pPr marL="0" indent="0" algn="ctr">
              <a:buFont typeface="Wingdings" pitchFamily="2" charset="2"/>
              <a:buNone/>
            </a:pPr>
            <a:r>
              <a:rPr lang="tt-RU" altLang="ru-RU" b="1"/>
              <a:t>Төзеде: </a:t>
            </a:r>
          </a:p>
          <a:p>
            <a:pPr marL="0" indent="0" algn="ctr">
              <a:buFont typeface="Wingdings" pitchFamily="2" charset="2"/>
              <a:buNone/>
            </a:pPr>
            <a:r>
              <a:rPr lang="tt-RU" altLang="ru-RU" b="1"/>
              <a:t>5 нче сыйныф җитәкчесе </a:t>
            </a:r>
          </a:p>
          <a:p>
            <a:pPr marL="0" indent="0" algn="ctr">
              <a:buFont typeface="Wingdings" pitchFamily="2" charset="2"/>
              <a:buNone/>
            </a:pPr>
            <a:r>
              <a:rPr lang="tt-RU" altLang="ru-RU" b="1"/>
              <a:t>Вәлиева Гөлнара </a:t>
            </a:r>
          </a:p>
          <a:p>
            <a:pPr marL="0" indent="0" algn="ctr">
              <a:buFont typeface="Wingdings" pitchFamily="2" charset="2"/>
              <a:buNone/>
            </a:pPr>
            <a:r>
              <a:rPr lang="tt-RU" altLang="ru-RU" b="1"/>
              <a:t>Тәлгать кызы</a:t>
            </a:r>
          </a:p>
          <a:p>
            <a:pPr marL="0" indent="0" algn="ctr">
              <a:buFont typeface="Wingdings" pitchFamily="2" charset="2"/>
              <a:buNone/>
            </a:pPr>
            <a:r>
              <a:rPr lang="tt-RU" altLang="ru-RU" b="1"/>
              <a:t>2012-2013 нче уку елы</a:t>
            </a:r>
            <a:endParaRPr lang="ru-RU" altLang="ru-RU" b="1"/>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Grp="1" noChangeArrowheads="1"/>
          </p:cNvSpPr>
          <p:nvPr>
            <p:ph sz="half" idx="4294967295"/>
          </p:nvPr>
        </p:nvSpPr>
        <p:spPr>
          <a:xfrm>
            <a:off x="971550" y="620713"/>
            <a:ext cx="6624638" cy="1655762"/>
          </a:xfrm>
        </p:spPr>
        <p:txBody>
          <a:bodyPr/>
          <a:lstStyle/>
          <a:p>
            <a:pPr marL="495300" indent="-495300"/>
            <a:r>
              <a:rPr lang="tt-RU" altLang="ru-RU" sz="2600" b="1" i="1"/>
              <a:t>Ө</a:t>
            </a:r>
            <a:r>
              <a:rPr lang="ru-RU" altLang="ru-RU" sz="2600" b="1" i="1"/>
              <a:t>й эше </a:t>
            </a:r>
          </a:p>
          <a:p>
            <a:pPr marL="495300" indent="-495300"/>
            <a:r>
              <a:rPr lang="ru-RU" altLang="ru-RU" sz="2600" b="1" i="1"/>
              <a:t>Коррупциягә каршы көрәштә мин нәрсә эшли алам?</a:t>
            </a:r>
          </a:p>
        </p:txBody>
      </p:sp>
      <p:pic>
        <p:nvPicPr>
          <p:cNvPr id="15368" name="Picture 8" descr="коррупц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738" y="2349500"/>
            <a:ext cx="4537075" cy="39592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8"/>
          <p:cNvSpPr>
            <a:spLocks noGrp="1" noChangeArrowheads="1"/>
          </p:cNvSpPr>
          <p:nvPr>
            <p:ph sz="half" idx="4294967295"/>
          </p:nvPr>
        </p:nvSpPr>
        <p:spPr>
          <a:xfrm>
            <a:off x="611188" y="260350"/>
            <a:ext cx="3960812" cy="5870575"/>
          </a:xfrm>
        </p:spPr>
        <p:txBody>
          <a:bodyPr/>
          <a:lstStyle/>
          <a:p>
            <a:r>
              <a:rPr lang="tt-RU" altLang="ru-RU" sz="2400" i="1"/>
              <a:t>Тема: Нәрсә ул коррупция?</a:t>
            </a:r>
          </a:p>
          <a:p>
            <a:r>
              <a:rPr lang="tt-RU" altLang="ru-RU" sz="2400" i="1"/>
              <a:t> </a:t>
            </a:r>
            <a:r>
              <a:rPr lang="ru-RU" altLang="ru-RU" sz="2400" i="1"/>
              <a:t>Максат: коррупция турында төшенчә бирү, аның билгеләре белән танышу.</a:t>
            </a:r>
            <a:endParaRPr lang="tt-RU" altLang="ru-RU" sz="2400" i="1"/>
          </a:p>
          <a:p>
            <a:r>
              <a:rPr lang="tt-RU" altLang="ru-RU" sz="2400" i="1"/>
              <a:t> </a:t>
            </a:r>
            <a:r>
              <a:rPr lang="ru-RU" altLang="ru-RU" sz="2400" i="1"/>
              <a:t>Коррупцияне тормыш шартларында таный белү.</a:t>
            </a:r>
          </a:p>
          <a:p>
            <a:r>
              <a:rPr lang="ru-RU" altLang="ru-RU" sz="2400" i="1"/>
              <a:t>Коррупция китергән зыянга үз фикереңне белдерә белү.</a:t>
            </a:r>
          </a:p>
          <a:p>
            <a:r>
              <a:rPr lang="ru-RU" altLang="ru-RU" sz="2400" i="1"/>
              <a:t>Терминнар: Коррупция, җинаять кылу, административ кагыйдәләрне бозу.</a:t>
            </a:r>
            <a:r>
              <a:rPr lang="ru-RU" altLang="ru-RU" sz="2400"/>
              <a:t>	</a:t>
            </a:r>
          </a:p>
        </p:txBody>
      </p:sp>
      <p:pic>
        <p:nvPicPr>
          <p:cNvPr id="4104" name="Picture 8" descr="s0188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363" y="1125538"/>
            <a:ext cx="3671887" cy="50085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Grp="1" noChangeArrowheads="1"/>
          </p:cNvSpPr>
          <p:nvPr>
            <p:ph sz="half" idx="4294967295"/>
          </p:nvPr>
        </p:nvSpPr>
        <p:spPr>
          <a:xfrm>
            <a:off x="3419475" y="333375"/>
            <a:ext cx="4824413" cy="6191250"/>
          </a:xfrm>
        </p:spPr>
        <p:txBody>
          <a:bodyPr/>
          <a:lstStyle/>
          <a:p>
            <a:r>
              <a:rPr lang="tt-RU" altLang="ru-RU" sz="1800" b="1" i="1"/>
              <a:t>Сезнеңчә, коррупция нәрсә ул?</a:t>
            </a:r>
            <a:r>
              <a:rPr lang="tt-RU" altLang="ru-RU" sz="1800" i="1"/>
              <a:t> </a:t>
            </a:r>
            <a:endParaRPr lang="tt-RU" altLang="ru-RU" sz="1800" b="1" i="1"/>
          </a:p>
          <a:p>
            <a:r>
              <a:rPr lang="tt-RU" altLang="ru-RU" sz="1800" b="1" i="1"/>
              <a:t>Коррупция:</a:t>
            </a:r>
            <a:endParaRPr lang="tt-RU" altLang="ru-RU" sz="1800" i="1"/>
          </a:p>
          <a:p>
            <a:r>
              <a:rPr lang="tt-RU" altLang="ru-RU" sz="1800" i="1"/>
              <a:t> хезмәт урыныннан явыз</a:t>
            </a:r>
            <a:r>
              <a:rPr lang="ru-RU" altLang="ru-RU" sz="1800" i="1"/>
              <a:t>ларча файдалану, ришвәт бирү, ришвәт алу, вәкаләтләрдән  явызларча файдалану, коммерцияле сатып алу яисә физик затның иҗтимагый һәм дәүләт мәнфәгатьләренә каршы килеп акчалата, матди байлык, башка төрле мөлкәт яисә милек характерындагы хезмәтләр алу, үзләре яисә өченче затлар өчен бүтән мөлкәт хокукларын алу максатларында үз вазыйфаи урыныннан бүтән төрле законсыз файдалану, шулай ук күрсәтелгән затка әлеге керемне физик затлар тарафыннан законсыз бирү;</a:t>
            </a:r>
          </a:p>
        </p:txBody>
      </p:sp>
      <p:pic>
        <p:nvPicPr>
          <p:cNvPr id="5123" name="Picture 7" descr="Bible"/>
          <p:cNvPicPr>
            <a:picLocks noChangeAspect="1" noChangeArrowheads="1"/>
          </p:cNvPicPr>
          <p:nvPr>
            <p:ph sz="half" idx="4294967295"/>
          </p:nvPr>
        </p:nvPicPr>
        <p:blipFill>
          <a:blip r:embed="rId2" cstate="print">
            <a:extLst>
              <a:ext uri="{28A0092B-C50C-407E-A947-70E740481C1C}">
                <a14:useLocalDpi xmlns:a14="http://schemas.microsoft.com/office/drawing/2010/main" val="0"/>
              </a:ext>
            </a:extLst>
          </a:blip>
          <a:srcRect/>
          <a:stretch>
            <a:fillRect/>
          </a:stretch>
        </p:blipFill>
        <p:spPr>
          <a:xfrm>
            <a:off x="323850" y="692150"/>
            <a:ext cx="3024188" cy="3600450"/>
          </a:xfrm>
          <a:noFill/>
        </p:spPr>
      </p:pic>
      <p:sp>
        <p:nvSpPr>
          <p:cNvPr id="5124" name="Text Box 8"/>
          <p:cNvSpPr txBox="1">
            <a:spLocks noChangeArrowheads="1"/>
          </p:cNvSpPr>
          <p:nvPr/>
        </p:nvSpPr>
        <p:spPr bwMode="auto">
          <a:xfrm flipV="1">
            <a:off x="977900" y="472440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ru-RU" altLang="ru-RU"/>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6"/>
          <p:cNvSpPr>
            <a:spLocks noGrp="1" noChangeArrowheads="1"/>
          </p:cNvSpPr>
          <p:nvPr>
            <p:ph sz="half" idx="4294967295"/>
          </p:nvPr>
        </p:nvSpPr>
        <p:spPr>
          <a:xfrm>
            <a:off x="4500563" y="836613"/>
            <a:ext cx="4319587" cy="5040312"/>
          </a:xfrm>
        </p:spPr>
        <p:txBody>
          <a:bodyPr/>
          <a:lstStyle/>
          <a:p>
            <a:pPr eaLnBrk="1" hangingPunct="1">
              <a:buFont typeface="Wingdings" pitchFamily="2" charset="2"/>
              <a:buNone/>
            </a:pPr>
            <a:r>
              <a:rPr lang="ru-RU" altLang="ru-RU" sz="2600"/>
              <a:t> </a:t>
            </a:r>
            <a:r>
              <a:rPr lang="ru-RU" altLang="ru-RU" sz="2000" b="1" i="1"/>
              <a:t>Коррупциянең билгеләрен  ачыклау.</a:t>
            </a:r>
            <a:endParaRPr lang="tt-RU" altLang="ru-RU" sz="2000" i="1"/>
          </a:p>
          <a:p>
            <a:endParaRPr lang="tt-RU" altLang="ru-RU" sz="2000" i="1"/>
          </a:p>
          <a:p>
            <a:r>
              <a:rPr lang="tt-RU" altLang="ru-RU" sz="2000" i="1"/>
              <a:t>Ришвәтчелек </a:t>
            </a:r>
            <a:endParaRPr lang="ru-RU" altLang="ru-RU" sz="2000" i="1"/>
          </a:p>
          <a:p>
            <a:endParaRPr lang="ru-RU" altLang="ru-RU" sz="2000" i="1"/>
          </a:p>
          <a:p>
            <a:r>
              <a:rPr lang="ru-RU" altLang="ru-RU" sz="2000" i="1"/>
              <a:t>Коррупция </a:t>
            </a:r>
            <a:r>
              <a:rPr lang="tt-RU" altLang="ru-RU" sz="2000" i="1"/>
              <a:t>(ришвәт) </a:t>
            </a:r>
            <a:r>
              <a:rPr lang="ru-RU" altLang="ru-RU" sz="2000" i="1"/>
              <a:t>алуда катнашучы кеше.</a:t>
            </a:r>
          </a:p>
          <a:p>
            <a:endParaRPr lang="ru-RU" altLang="ru-RU" sz="2000" i="1"/>
          </a:p>
          <a:p>
            <a:r>
              <a:rPr lang="ru-RU" altLang="ru-RU" sz="2000" i="1"/>
              <a:t>Ул үзенең тоткан урыны белән законсыз файдалана.</a:t>
            </a:r>
            <a:endParaRPr lang="tt-RU" altLang="ru-RU" sz="2000" i="1"/>
          </a:p>
          <a:p>
            <a:r>
              <a:rPr lang="tt-RU" altLang="ru-RU" sz="2000" i="1"/>
              <a:t> </a:t>
            </a:r>
          </a:p>
          <a:p>
            <a:r>
              <a:rPr lang="tt-RU" altLang="ru-RU" sz="2000" i="1"/>
              <a:t>Бу башка кешеләргә, дәүләткә зур зыян сала.</a:t>
            </a:r>
            <a:r>
              <a:rPr lang="tt-RU" altLang="ru-RU" sz="2000"/>
              <a:t> </a:t>
            </a:r>
            <a:endParaRPr lang="ru-RU" altLang="ru-RU" sz="2000"/>
          </a:p>
        </p:txBody>
      </p:sp>
      <p:pic>
        <p:nvPicPr>
          <p:cNvPr id="14339" name="Picture 7" descr="b77af5080833"/>
          <p:cNvPicPr>
            <a:picLocks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395288" y="620713"/>
            <a:ext cx="3856037" cy="4411662"/>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p:cNvSpPr>
            <a:spLocks noGrp="1" noChangeArrowheads="1"/>
          </p:cNvSpPr>
          <p:nvPr>
            <p:ph sz="half" idx="4294967295"/>
          </p:nvPr>
        </p:nvSpPr>
        <p:spPr>
          <a:xfrm>
            <a:off x="468313" y="476250"/>
            <a:ext cx="7775575" cy="5654675"/>
          </a:xfrm>
        </p:spPr>
        <p:txBody>
          <a:bodyPr/>
          <a:lstStyle/>
          <a:p>
            <a:pPr marL="495300" indent="-495300"/>
            <a:r>
              <a:rPr lang="ru-RU" altLang="ru-RU" sz="2600" b="1" i="1"/>
              <a:t>Коррупциянең сәбәпләре:</a:t>
            </a:r>
            <a:endParaRPr lang="ru-RU" altLang="ru-RU" sz="2600"/>
          </a:p>
          <a:p>
            <a:pPr marL="495300" indent="-495300"/>
            <a:endParaRPr lang="ru-RU" altLang="ru-RU" sz="2600" i="1"/>
          </a:p>
          <a:p>
            <a:pPr marL="495300" indent="-495300"/>
            <a:r>
              <a:rPr lang="ru-RU" altLang="ru-RU" sz="2600" i="1"/>
              <a:t>Түбән хезмәт хакы.</a:t>
            </a:r>
          </a:p>
          <a:p>
            <a:pPr marL="495300" indent="-495300"/>
            <a:r>
              <a:rPr lang="ru-RU" altLang="ru-RU" sz="2600" i="1"/>
              <a:t>Законнарны белмәү.</a:t>
            </a:r>
            <a:endParaRPr lang="tt-RU" altLang="ru-RU" sz="2600" i="1"/>
          </a:p>
          <a:p>
            <a:pPr marL="495300" indent="-495300"/>
            <a:r>
              <a:rPr lang="tt-RU" altLang="ru-RU" sz="2600" i="1"/>
              <a:t>Җ</a:t>
            </a:r>
            <a:r>
              <a:rPr lang="ru-RU" altLang="ru-RU" sz="2600" i="1"/>
              <a:t>иңел юл белән табыш алу.. </a:t>
            </a:r>
          </a:p>
          <a:p>
            <a:pPr marL="495300" indent="-495300"/>
            <a:r>
              <a:rPr lang="ru-RU" altLang="ru-RU" sz="2600" i="1"/>
              <a:t>Коррупцияне гадәти күренеш итеп карау. </a:t>
            </a:r>
          </a:p>
          <a:p>
            <a:pPr marL="495300" indent="-495300"/>
            <a:r>
              <a:rPr lang="ru-RU" altLang="ru-RU" sz="2600" i="1"/>
              <a:t>Халыкның түбән дәрәҗәдә яшәеше.</a:t>
            </a:r>
          </a:p>
          <a:p>
            <a:pPr marL="495300" indent="-495300"/>
            <a:r>
              <a:rPr lang="ru-RU" altLang="ru-RU" sz="2600" i="1"/>
              <a:t>Дәүләт институтларының түбән үсеше.</a:t>
            </a:r>
          </a:p>
          <a:p>
            <a:pPr marL="495300" indent="-495300"/>
            <a:r>
              <a:rPr lang="ru-RU" altLang="ru-RU" sz="2600" i="1"/>
              <a:t>Эшсезлек.</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noChangeArrowheads="1"/>
          </p:cNvSpPr>
          <p:nvPr>
            <p:ph sz="half" idx="4294967295"/>
          </p:nvPr>
        </p:nvSpPr>
        <p:spPr>
          <a:xfrm>
            <a:off x="468313" y="260350"/>
            <a:ext cx="4464050" cy="6121400"/>
          </a:xfrm>
        </p:spPr>
        <p:txBody>
          <a:bodyPr/>
          <a:lstStyle/>
          <a:p>
            <a:r>
              <a:rPr lang="tt-RU" altLang="ru-RU" sz="1800" b="1" i="1"/>
              <a:t>Каян һәм ничек килеп чыккан ул коррупция?</a:t>
            </a:r>
            <a:endParaRPr lang="tt-RU" altLang="ru-RU" sz="1800" i="1"/>
          </a:p>
          <a:p>
            <a:r>
              <a:rPr lang="tt-RU" altLang="ru-RU" sz="1800" i="1"/>
              <a:t>Кешелек белән бергә дөньяда:</a:t>
            </a:r>
          </a:p>
          <a:p>
            <a:endParaRPr lang="tt-RU" altLang="ru-RU" sz="1800" b="1" i="1"/>
          </a:p>
          <a:p>
            <a:r>
              <a:rPr lang="tt-RU" altLang="ru-RU" sz="2600" b="1" i="1"/>
              <a:t>К омсызлык</a:t>
            </a:r>
          </a:p>
          <a:p>
            <a:r>
              <a:rPr lang="tt-RU" altLang="ru-RU" sz="2600" b="1" i="1"/>
              <a:t>О ятсызлык</a:t>
            </a:r>
          </a:p>
          <a:p>
            <a:r>
              <a:rPr lang="tt-RU" altLang="ru-RU" sz="2600" b="1" i="1"/>
              <a:t>Р әхимсезлек</a:t>
            </a:r>
          </a:p>
          <a:p>
            <a:r>
              <a:rPr lang="tt-RU" altLang="ru-RU" sz="2600" b="1" i="1"/>
              <a:t>Р ишвәтчелек</a:t>
            </a:r>
          </a:p>
          <a:p>
            <a:r>
              <a:rPr lang="tt-RU" altLang="ru-RU" sz="2600" b="1" i="1"/>
              <a:t>У рлау</a:t>
            </a:r>
          </a:p>
          <a:p>
            <a:r>
              <a:rPr lang="tt-RU" altLang="ru-RU" sz="2600" b="1" i="1"/>
              <a:t>П роблемалар</a:t>
            </a:r>
          </a:p>
          <a:p>
            <a:r>
              <a:rPr lang="tt-RU" altLang="ru-RU" sz="2600" b="1" i="1"/>
              <a:t>Ц инизм</a:t>
            </a:r>
          </a:p>
          <a:p>
            <a:r>
              <a:rPr lang="tt-RU" altLang="ru-RU" sz="2600" b="1" i="1"/>
              <a:t>И мансызлык</a:t>
            </a:r>
          </a:p>
          <a:p>
            <a:r>
              <a:rPr lang="tt-RU" altLang="ru-RU" sz="2600" b="1" i="1"/>
              <a:t>Я лганлау</a:t>
            </a:r>
            <a:endParaRPr lang="ru-RU" altLang="ru-RU" sz="2600" b="1" i="1"/>
          </a:p>
        </p:txBody>
      </p:sp>
      <p:pic>
        <p:nvPicPr>
          <p:cNvPr id="8199" name="Picture 7" descr="1244302545_30349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0563" y="1412875"/>
            <a:ext cx="4032250" cy="43926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8" descr="88cc1579d546f260-original"/>
          <p:cNvPicPr>
            <a:picLocks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971550" y="1628775"/>
            <a:ext cx="7345363" cy="5049838"/>
          </a:xfrm>
          <a:noFill/>
        </p:spPr>
      </p:pic>
      <p:sp>
        <p:nvSpPr>
          <p:cNvPr id="12294" name="Rectangle 6"/>
          <p:cNvSpPr>
            <a:spLocks noChangeArrowheads="1"/>
          </p:cNvSpPr>
          <p:nvPr/>
        </p:nvSpPr>
        <p:spPr bwMode="auto">
          <a:xfrm>
            <a:off x="971550" y="404813"/>
            <a:ext cx="698500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charset="0"/>
              </a:defRPr>
            </a:lvl1pPr>
            <a:lvl2pPr marL="800100" indent="-342900">
              <a:defRPr>
                <a:solidFill>
                  <a:schemeClr val="tx1"/>
                </a:solidFill>
                <a:latin typeface="Arial" charset="0"/>
              </a:defRPr>
            </a:lvl2pPr>
            <a:lvl3pPr marL="1257300" indent="-342900">
              <a:defRPr>
                <a:solidFill>
                  <a:schemeClr val="tx1"/>
                </a:solidFill>
                <a:latin typeface="Arial" charset="0"/>
              </a:defRPr>
            </a:lvl3pPr>
            <a:lvl4pPr marL="1714500" indent="-342900">
              <a:defRPr>
                <a:solidFill>
                  <a:schemeClr val="tx1"/>
                </a:solidFill>
                <a:latin typeface="Arial" charset="0"/>
              </a:defRPr>
            </a:lvl4pPr>
            <a:lvl5pPr marL="2171700" indent="-342900">
              <a:defRPr>
                <a:solidFill>
                  <a:schemeClr val="tx1"/>
                </a:solidFill>
                <a:latin typeface="Arial" charset="0"/>
              </a:defRPr>
            </a:lvl5pPr>
            <a:lvl6pPr marL="2628900" indent="-342900" eaLnBrk="0" fontAlgn="base" hangingPunct="0">
              <a:spcBef>
                <a:spcPct val="0"/>
              </a:spcBef>
              <a:spcAft>
                <a:spcPct val="0"/>
              </a:spcAft>
              <a:defRPr>
                <a:solidFill>
                  <a:schemeClr val="tx1"/>
                </a:solidFill>
                <a:latin typeface="Arial" charset="0"/>
              </a:defRPr>
            </a:lvl6pPr>
            <a:lvl7pPr marL="3086100" indent="-342900" eaLnBrk="0" fontAlgn="base" hangingPunct="0">
              <a:spcBef>
                <a:spcPct val="0"/>
              </a:spcBef>
              <a:spcAft>
                <a:spcPct val="0"/>
              </a:spcAft>
              <a:defRPr>
                <a:solidFill>
                  <a:schemeClr val="tx1"/>
                </a:solidFill>
                <a:latin typeface="Arial" charset="0"/>
              </a:defRPr>
            </a:lvl7pPr>
            <a:lvl8pPr marL="3543300" indent="-342900" eaLnBrk="0" fontAlgn="base" hangingPunct="0">
              <a:spcBef>
                <a:spcPct val="0"/>
              </a:spcBef>
              <a:spcAft>
                <a:spcPct val="0"/>
              </a:spcAft>
              <a:defRPr>
                <a:solidFill>
                  <a:schemeClr val="tx1"/>
                </a:solidFill>
                <a:latin typeface="Arial" charset="0"/>
              </a:defRPr>
            </a:lvl8pPr>
            <a:lvl9pPr marL="4000500" indent="-342900" eaLnBrk="0" fontAlgn="base" hangingPunct="0">
              <a:spcBef>
                <a:spcPct val="0"/>
              </a:spcBef>
              <a:spcAft>
                <a:spcPct val="0"/>
              </a:spcAft>
              <a:defRPr>
                <a:solidFill>
                  <a:schemeClr val="tx1"/>
                </a:solidFill>
                <a:latin typeface="Arial" charset="0"/>
              </a:defRPr>
            </a:lvl9pPr>
          </a:lstStyle>
          <a:p>
            <a:pPr algn="ctr"/>
            <a:r>
              <a:rPr lang="ru-RU" altLang="ru-RU" sz="3200" b="1" i="1"/>
              <a:t>Казусларны чишү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8"/>
          <p:cNvSpPr>
            <a:spLocks noGrp="1" noChangeArrowheads="1"/>
          </p:cNvSpPr>
          <p:nvPr>
            <p:ph type="title" idx="4294967295"/>
          </p:nvPr>
        </p:nvSpPr>
        <p:spPr/>
        <p:txBody>
          <a:bodyPr/>
          <a:lstStyle/>
          <a:p>
            <a:pPr algn="ctr" eaLnBrk="1" hangingPunct="1"/>
            <a:r>
              <a:rPr lang="tt-RU" altLang="ru-RU" i="1"/>
              <a:t>-</a:t>
            </a:r>
            <a:r>
              <a:rPr lang="tt-RU" altLang="ru-RU" sz="2400" i="1"/>
              <a:t>Ничек уйлыйсыз, коррупциядән зыян күбрәкме, әллә файдамы, ни өчен?</a:t>
            </a:r>
            <a:r>
              <a:rPr lang="tt-RU" altLang="ru-RU"/>
              <a:t> </a:t>
            </a:r>
            <a:endParaRPr lang="ru-RU" altLang="ru-RU"/>
          </a:p>
        </p:txBody>
      </p:sp>
      <p:pic>
        <p:nvPicPr>
          <p:cNvPr id="13316" name="Picture 11" descr="1210145629"/>
          <p:cNvPicPr>
            <a:picLocks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1763713" y="2205038"/>
            <a:ext cx="5616575" cy="3797300"/>
          </a:xfr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title" idx="4294967295"/>
          </p:nvPr>
        </p:nvSpPr>
        <p:spPr/>
        <p:txBody>
          <a:bodyPr/>
          <a:lstStyle/>
          <a:p>
            <a:pPr algn="ctr" eaLnBrk="1" hangingPunct="1"/>
            <a:r>
              <a:rPr lang="tt-RU" altLang="ru-RU" sz="2000" i="1"/>
              <a:t>Бер генә кешегә зыян киләме, әллә җәмгыятьнең башка кешеләренә дә зыян киләме?</a:t>
            </a:r>
            <a:r>
              <a:rPr lang="tt-RU" altLang="ru-RU" sz="3500"/>
              <a:t> </a:t>
            </a:r>
            <a:endParaRPr lang="ru-RU" altLang="ru-RU" sz="3500"/>
          </a:p>
        </p:txBody>
      </p:sp>
      <p:pic>
        <p:nvPicPr>
          <p:cNvPr id="11267" name="Picture 6" descr="resize"/>
          <p:cNvPicPr>
            <a:picLocks noChangeAspect="1" noChangeArrowheads="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684213" y="1844675"/>
            <a:ext cx="3111500" cy="4176713"/>
          </a:xfrm>
          <a:noFill/>
        </p:spPr>
      </p:pic>
      <p:pic>
        <p:nvPicPr>
          <p:cNvPr id="11268" name="Picture 9" descr="93696"/>
          <p:cNvPicPr>
            <a:picLocks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4067175" y="1844675"/>
            <a:ext cx="3930650" cy="4321175"/>
          </a:xfrm>
          <a:noFill/>
        </p:spPr>
      </p:pic>
    </p:spTree>
  </p:cSld>
  <p:clrMapOvr>
    <a:masterClrMapping/>
  </p:clrMapOvr>
</p:sld>
</file>

<file path=ppt/theme/theme1.xml><?xml version="1.0" encoding="utf-8"?>
<a:theme xmlns:a="http://schemas.openxmlformats.org/drawingml/2006/main" name="Сеть">
  <a:themeElements>
    <a:clrScheme name="Сеть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fontScheme name="Сеть">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ru-RU" altLang="ru-RU"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ru-RU" altLang="ru-RU" sz="1800" b="0" i="0" u="none" strike="noStrike" cap="none" normalizeH="0" baseline="0" smtClean="0">
            <a:ln>
              <a:noFill/>
            </a:ln>
            <a:solidFill>
              <a:schemeClr val="tx1"/>
            </a:solidFill>
            <a:effectLst/>
            <a:latin typeface="Arial" charset="0"/>
          </a:defRPr>
        </a:defPPr>
      </a:lstStyle>
    </a:lnDef>
  </a:objectDefaults>
  <a:extraClrSchemeLst>
    <a:extraClrScheme>
      <a:clrScheme name="Сеть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Сеть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Сеть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Сеть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Сеть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Сеть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Сеть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Сеть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Сеть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Сеть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77</TotalTime>
  <Words>285</Words>
  <Application>Microsoft Office PowerPoint</Application>
  <PresentationFormat>Экран (4:3)</PresentationFormat>
  <Paragraphs>49</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Wingdings</vt:lpstr>
      <vt:lpstr>Calibri</vt:lpstr>
      <vt:lpstr>Tahoma</vt:lpstr>
      <vt:lpstr>Сеть</vt:lpstr>
      <vt:lpstr>“Нәрсә ул – коррупция?”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-Ничек уйлыйсыз, коррупциядән зыян күбрәкме, әллә файдамы, ни өчен? </vt:lpstr>
      <vt:lpstr>Бер генә кешегә зыян киләме, әллә җәмгыятьнең башка кешеләренә дә зыян киләме? </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История коррупции в России</dc:title>
  <dc:creator>Admin</dc:creator>
  <cp:lastModifiedBy>Pc10856</cp:lastModifiedBy>
  <cp:revision>7</cp:revision>
  <dcterms:created xsi:type="dcterms:W3CDTF">2011-03-28T08:41:54Z</dcterms:created>
  <dcterms:modified xsi:type="dcterms:W3CDTF">2014-01-21T08:26:41Z</dcterms:modified>
</cp:coreProperties>
</file>