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notesMasterIdLst>
    <p:notesMasterId r:id="rId25"/>
  </p:notesMasterIdLst>
  <p:handoutMasterIdLst>
    <p:handoutMasterId r:id="rId26"/>
  </p:handoutMasterIdLst>
  <p:sldIdLst>
    <p:sldId id="458" r:id="rId6"/>
    <p:sldId id="444" r:id="rId7"/>
    <p:sldId id="459" r:id="rId8"/>
    <p:sldId id="431" r:id="rId9"/>
    <p:sldId id="449" r:id="rId10"/>
    <p:sldId id="467" r:id="rId11"/>
    <p:sldId id="460" r:id="rId12"/>
    <p:sldId id="468" r:id="rId13"/>
    <p:sldId id="469" r:id="rId14"/>
    <p:sldId id="470" r:id="rId15"/>
    <p:sldId id="461" r:id="rId16"/>
    <p:sldId id="462" r:id="rId17"/>
    <p:sldId id="471" r:id="rId18"/>
    <p:sldId id="473" r:id="rId19"/>
    <p:sldId id="474" r:id="rId20"/>
    <p:sldId id="463" r:id="rId21"/>
    <p:sldId id="464" r:id="rId22"/>
    <p:sldId id="454" r:id="rId23"/>
    <p:sldId id="466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65">
          <p15:clr>
            <a:srgbClr val="A4A3A4"/>
          </p15:clr>
        </p15:guide>
        <p15:guide id="2" pos="30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69696"/>
    <a:srgbClr val="A6A6A6"/>
    <a:srgbClr val="F892A5"/>
    <a:srgbClr val="C60C30"/>
    <a:srgbClr val="404040"/>
    <a:srgbClr val="FFFFFF"/>
    <a:srgbClr val="8D09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09" autoAdjust="0"/>
    <p:restoredTop sz="89196" autoAdjust="0"/>
  </p:normalViewPr>
  <p:slideViewPr>
    <p:cSldViewPr snapToObjects="1">
      <p:cViewPr varScale="1">
        <p:scale>
          <a:sx n="104" d="100"/>
          <a:sy n="104" d="100"/>
        </p:scale>
        <p:origin x="1854" y="96"/>
      </p:cViewPr>
      <p:guideLst>
        <p:guide orient="horz" pos="4065"/>
        <p:guide pos="30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6432"/>
    </p:cViewPr>
  </p:sorterViewPr>
  <p:notesViewPr>
    <p:cSldViewPr snapToObjects="1" showGuides="1">
      <p:cViewPr varScale="1">
        <p:scale>
          <a:sx n="99" d="100"/>
          <a:sy n="99" d="100"/>
        </p:scale>
        <p:origin x="-3540" y="-96"/>
      </p:cViewPr>
      <p:guideLst>
        <p:guide orient="horz" pos="2880"/>
        <p:guide pos="2160"/>
      </p:guideLst>
    </p:cSldViewPr>
  </p:notes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BA3FA9-7A1B-4367-86C2-FF0E70E8A278}" type="datetimeFigureOut">
              <a:rPr lang="ru-RU" smtClean="0"/>
              <a:pPr/>
              <a:t>04.05.2016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79B124-EB5F-4579-9517-2F12D044BA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4689652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490E55-9FE2-4CB5-96B2-1FF20DBB9D43}" type="datetimeFigureOut">
              <a:rPr lang="ru-RU" smtClean="0"/>
              <a:pPr/>
              <a:t>04.05.2016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380FDC-4AA4-4303-BA10-9DD3E0DA4E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6770221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AB059C21-5D0B-41B0-B43A-73CFBF165E24}" type="datetime1">
              <a:rPr lang="ru-RU" smtClean="0"/>
              <a:t>04.05.2016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80FDC-4AA4-4303-BA10-9DD3E0DA4EC7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10256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E7EB53E4-067C-45A5-9219-8D186AA74FFC}" type="datetime1">
              <a:rPr lang="ru-RU" smtClean="0"/>
              <a:t>04.05.2016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80FDC-4AA4-4303-BA10-9DD3E0DA4EC7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68553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E7EB53E4-067C-45A5-9219-8D186AA74FFC}" type="datetime1">
              <a:rPr lang="ru-RU" smtClean="0"/>
              <a:t>04.05.2016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80FDC-4AA4-4303-BA10-9DD3E0DA4EC7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68553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_Normal Titl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268763"/>
            <a:ext cx="6732240" cy="1665182"/>
          </a:xfrm>
          <a:prstGeom prst="rect">
            <a:avLst/>
          </a:prstGeom>
          <a:solidFill>
            <a:schemeClr val="tx1">
              <a:lumMod val="50000"/>
              <a:lumOff val="50000"/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Rectangle 7"/>
          <p:cNvSpPr/>
          <p:nvPr userDrawn="1"/>
        </p:nvSpPr>
        <p:spPr>
          <a:xfrm>
            <a:off x="0" y="2881383"/>
            <a:ext cx="6732240" cy="45719"/>
          </a:xfrm>
          <a:prstGeom prst="rect">
            <a:avLst/>
          </a:prstGeom>
          <a:solidFill>
            <a:srgbClr val="C60C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67547" y="1988841"/>
            <a:ext cx="6263927" cy="720080"/>
          </a:xfrm>
        </p:spPr>
        <p:txBody>
          <a:bodyPr lIns="0" tIns="0" rIns="0" bIns="0" anchor="t">
            <a:normAutofit/>
          </a:bodyPr>
          <a:lstStyle>
            <a:lvl1pPr>
              <a:defRPr sz="4000" cap="all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 smtClean="0"/>
              <a:t>Presentation title</a:t>
            </a:r>
            <a:endParaRPr lang="ru-R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67545" y="5301208"/>
            <a:ext cx="4104456" cy="1008112"/>
          </a:xfrm>
        </p:spPr>
        <p:txBody>
          <a:bodyPr lIns="0" tIns="0" rIns="0" bIns="0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ABBYY Office 2013</a:t>
            </a:r>
            <a:endParaRPr lang="ru-RU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467544" y="1043735"/>
            <a:ext cx="6264695" cy="945105"/>
          </a:xfrm>
        </p:spPr>
        <p:txBody>
          <a:bodyPr lIns="0" tIns="46800" rIns="0" bIns="46800" anchor="b"/>
          <a:lstStyle>
            <a:lvl1pPr marL="0" indent="0">
              <a:buNone/>
              <a:defRPr sz="2000" baseline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Author name, title</a:t>
            </a: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1442" y="6456514"/>
            <a:ext cx="1662286" cy="365125"/>
          </a:xfrm>
          <a:prstGeom prst="rect">
            <a:avLst/>
          </a:prstGeom>
        </p:spPr>
        <p:txBody>
          <a:bodyPr vert="horz" lIns="0" tIns="45720" rIns="0" bIns="4572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Confidential </a:t>
            </a:r>
          </a:p>
        </p:txBody>
      </p:sp>
      <p:sp>
        <p:nvSpPr>
          <p:cNvPr id="13" name="Subtitle 2"/>
          <p:cNvSpPr txBox="1">
            <a:spLocks/>
          </p:cNvSpPr>
          <p:nvPr userDrawn="1"/>
        </p:nvSpPr>
        <p:spPr>
          <a:xfrm>
            <a:off x="1673933" y="6453336"/>
            <a:ext cx="3384374" cy="288032"/>
          </a:xfrm>
          <a:prstGeom prst="rect">
            <a:avLst/>
          </a:prstGeom>
        </p:spPr>
        <p:txBody>
          <a:bodyPr vert="horz" lIns="0" tIns="46800" rIns="0" bIns="46800" rtlCol="0">
            <a:normAutofit/>
          </a:bodyPr>
          <a:lstStyle>
            <a:lvl1pPr marL="0" indent="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rgbClr val="C60C30"/>
              </a:buClr>
              <a:buFont typeface="Arial" pitchFamily="34" charset="0"/>
              <a:buNone/>
              <a:defRPr lang="en-US"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ts val="400"/>
              </a:spcBef>
              <a:buClr>
                <a:schemeClr val="bg1">
                  <a:lumMod val="50000"/>
                </a:schemeClr>
              </a:buClr>
              <a:buFont typeface="Calibri" pitchFamily="34" charset="0"/>
              <a:buNone/>
              <a:defRPr sz="2000" b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Calibri" pitchFamily="34" charset="0"/>
              <a:buNone/>
              <a:defRPr sz="1600" b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Calibri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</a:rPr>
              <a:t>©</a:t>
            </a:r>
            <a:r>
              <a:rPr lang="en-US" sz="1200" baseline="0" dirty="0" smtClean="0">
                <a:solidFill>
                  <a:schemeClr val="bg1">
                    <a:lumMod val="50000"/>
                  </a:schemeClr>
                </a:solidFill>
              </a:rPr>
              <a:t> Copyright 2013 ABBYY</a:t>
            </a:r>
            <a:endParaRPr 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8839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hapter Separator 4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1268760"/>
            <a:ext cx="6732240" cy="1440159"/>
          </a:xfrm>
          <a:prstGeom prst="rect">
            <a:avLst/>
          </a:prstGeom>
          <a:solidFill>
            <a:schemeClr val="tx1">
              <a:lumMod val="50000"/>
              <a:lumOff val="50000"/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Rectangle 6"/>
          <p:cNvSpPr/>
          <p:nvPr userDrawn="1"/>
        </p:nvSpPr>
        <p:spPr>
          <a:xfrm>
            <a:off x="0" y="2663204"/>
            <a:ext cx="6732240" cy="45719"/>
          </a:xfrm>
          <a:prstGeom prst="rect">
            <a:avLst/>
          </a:prstGeom>
          <a:solidFill>
            <a:srgbClr val="C60C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67546" y="1988844"/>
            <a:ext cx="6264696" cy="720079"/>
          </a:xfrm>
        </p:spPr>
        <p:txBody>
          <a:bodyPr anchor="t"/>
          <a:lstStyle>
            <a:lvl1pPr algn="l">
              <a:defRPr sz="4000" b="0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Chapter 4 title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67545" y="1268760"/>
            <a:ext cx="6264695" cy="72008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Chapter subtitle</a:t>
            </a:r>
          </a:p>
        </p:txBody>
      </p:sp>
    </p:spTree>
    <p:extLst>
      <p:ext uri="{BB962C8B-B14F-4D97-AF65-F5344CB8AC3E}">
        <p14:creationId xmlns:p14="http://schemas.microsoft.com/office/powerpoint/2010/main" val="1605672215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hapter Separator 4_Large Titl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1268764"/>
            <a:ext cx="6732240" cy="2160239"/>
          </a:xfrm>
          <a:prstGeom prst="rect">
            <a:avLst/>
          </a:prstGeom>
          <a:solidFill>
            <a:schemeClr val="tx1">
              <a:lumMod val="50000"/>
              <a:lumOff val="50000"/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Rectangle 8"/>
          <p:cNvSpPr/>
          <p:nvPr userDrawn="1"/>
        </p:nvSpPr>
        <p:spPr>
          <a:xfrm>
            <a:off x="0" y="3383284"/>
            <a:ext cx="6732240" cy="45719"/>
          </a:xfrm>
          <a:prstGeom prst="rect">
            <a:avLst/>
          </a:prstGeom>
          <a:solidFill>
            <a:srgbClr val="C60C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67545" y="1988843"/>
            <a:ext cx="6264695" cy="1440159"/>
          </a:xfrm>
        </p:spPr>
        <p:txBody>
          <a:bodyPr anchor="t"/>
          <a:lstStyle>
            <a:lvl1pPr algn="l">
              <a:defRPr sz="4000" b="0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Chapter 4 title</a:t>
            </a:r>
            <a:br>
              <a:rPr lang="en-US" dirty="0" smtClean="0"/>
            </a:br>
            <a:r>
              <a:rPr lang="en-US" dirty="0" smtClean="0"/>
              <a:t>large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67545" y="1268760"/>
            <a:ext cx="6264695" cy="72008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Chapter subtitle</a:t>
            </a:r>
          </a:p>
        </p:txBody>
      </p:sp>
    </p:spTree>
    <p:extLst>
      <p:ext uri="{BB962C8B-B14F-4D97-AF65-F5344CB8AC3E}">
        <p14:creationId xmlns:p14="http://schemas.microsoft.com/office/powerpoint/2010/main" val="3823231378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hapter Separator 5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1268760"/>
            <a:ext cx="6732240" cy="1440159"/>
          </a:xfrm>
          <a:prstGeom prst="rect">
            <a:avLst/>
          </a:prstGeom>
          <a:solidFill>
            <a:schemeClr val="tx1">
              <a:lumMod val="50000"/>
              <a:lumOff val="50000"/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Rectangle 6"/>
          <p:cNvSpPr/>
          <p:nvPr userDrawn="1"/>
        </p:nvSpPr>
        <p:spPr>
          <a:xfrm>
            <a:off x="1" y="2663204"/>
            <a:ext cx="6732241" cy="45719"/>
          </a:xfrm>
          <a:prstGeom prst="rect">
            <a:avLst/>
          </a:prstGeom>
          <a:solidFill>
            <a:srgbClr val="C60C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67546" y="1988844"/>
            <a:ext cx="6264696" cy="720079"/>
          </a:xfrm>
        </p:spPr>
        <p:txBody>
          <a:bodyPr anchor="t"/>
          <a:lstStyle>
            <a:lvl1pPr algn="l">
              <a:defRPr sz="4000" b="0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Chapter 5 title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67545" y="1268760"/>
            <a:ext cx="6264695" cy="72008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Chapter subtitle</a:t>
            </a:r>
          </a:p>
        </p:txBody>
      </p:sp>
    </p:spTree>
    <p:extLst>
      <p:ext uri="{BB962C8B-B14F-4D97-AF65-F5344CB8AC3E}">
        <p14:creationId xmlns:p14="http://schemas.microsoft.com/office/powerpoint/2010/main" val="3441784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hapter Separator 5_Large Titl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1268764"/>
            <a:ext cx="6732240" cy="2160239"/>
          </a:xfrm>
          <a:prstGeom prst="rect">
            <a:avLst/>
          </a:prstGeom>
          <a:solidFill>
            <a:schemeClr val="tx1">
              <a:lumMod val="50000"/>
              <a:lumOff val="50000"/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Rectangle 8"/>
          <p:cNvSpPr/>
          <p:nvPr userDrawn="1"/>
        </p:nvSpPr>
        <p:spPr>
          <a:xfrm>
            <a:off x="0" y="3383284"/>
            <a:ext cx="6732240" cy="45719"/>
          </a:xfrm>
          <a:prstGeom prst="rect">
            <a:avLst/>
          </a:prstGeom>
          <a:solidFill>
            <a:srgbClr val="C60C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67545" y="1988843"/>
            <a:ext cx="6264695" cy="1440159"/>
          </a:xfrm>
        </p:spPr>
        <p:txBody>
          <a:bodyPr anchor="t"/>
          <a:lstStyle>
            <a:lvl1pPr algn="l">
              <a:defRPr sz="4000" b="0" cap="all" baseline="0"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Спасибо за внимание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67545" y="1268760"/>
            <a:ext cx="6264695" cy="72008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Chapter subtitle</a:t>
            </a:r>
          </a:p>
        </p:txBody>
      </p:sp>
    </p:spTree>
    <p:extLst>
      <p:ext uri="{BB962C8B-B14F-4D97-AF65-F5344CB8AC3E}">
        <p14:creationId xmlns:p14="http://schemas.microsoft.com/office/powerpoint/2010/main" val="3823231378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hapter Separator 6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1268760"/>
            <a:ext cx="6732240" cy="1440159"/>
          </a:xfrm>
          <a:prstGeom prst="rect">
            <a:avLst/>
          </a:prstGeom>
          <a:solidFill>
            <a:schemeClr val="tx1">
              <a:lumMod val="50000"/>
              <a:lumOff val="50000"/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Rectangle 6"/>
          <p:cNvSpPr/>
          <p:nvPr userDrawn="1"/>
        </p:nvSpPr>
        <p:spPr>
          <a:xfrm>
            <a:off x="0" y="2663204"/>
            <a:ext cx="6732240" cy="45719"/>
          </a:xfrm>
          <a:prstGeom prst="rect">
            <a:avLst/>
          </a:prstGeom>
          <a:solidFill>
            <a:srgbClr val="C60C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67545" y="1988844"/>
            <a:ext cx="6264695" cy="720079"/>
          </a:xfrm>
        </p:spPr>
        <p:txBody>
          <a:bodyPr anchor="t"/>
          <a:lstStyle>
            <a:lvl1pPr algn="l">
              <a:defRPr sz="4000" b="0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Chapter 6 title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67545" y="1268760"/>
            <a:ext cx="6264695" cy="72008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Chapter subtitle</a:t>
            </a:r>
          </a:p>
        </p:txBody>
      </p:sp>
    </p:spTree>
    <p:extLst>
      <p:ext uri="{BB962C8B-B14F-4D97-AF65-F5344CB8AC3E}">
        <p14:creationId xmlns:p14="http://schemas.microsoft.com/office/powerpoint/2010/main" val="3441784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hapter Separator 6_Large Titl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1268764"/>
            <a:ext cx="6732240" cy="2160239"/>
          </a:xfrm>
          <a:prstGeom prst="rect">
            <a:avLst/>
          </a:prstGeom>
          <a:solidFill>
            <a:schemeClr val="tx1">
              <a:lumMod val="50000"/>
              <a:lumOff val="50000"/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Rectangle 8"/>
          <p:cNvSpPr/>
          <p:nvPr userDrawn="1"/>
        </p:nvSpPr>
        <p:spPr>
          <a:xfrm>
            <a:off x="0" y="3383284"/>
            <a:ext cx="6732240" cy="45719"/>
          </a:xfrm>
          <a:prstGeom prst="rect">
            <a:avLst/>
          </a:prstGeom>
          <a:solidFill>
            <a:srgbClr val="C60C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67545" y="1988843"/>
            <a:ext cx="6264695" cy="1440159"/>
          </a:xfrm>
        </p:spPr>
        <p:txBody>
          <a:bodyPr anchor="t"/>
          <a:lstStyle>
            <a:lvl1pPr algn="l">
              <a:defRPr sz="4000" b="0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Chapter 6 title</a:t>
            </a:r>
            <a:br>
              <a:rPr lang="en-US" dirty="0" smtClean="0"/>
            </a:br>
            <a:r>
              <a:rPr lang="en-US" dirty="0" smtClean="0"/>
              <a:t>large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67545" y="1268760"/>
            <a:ext cx="6264695" cy="72008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Chapter subtitle</a:t>
            </a:r>
          </a:p>
        </p:txBody>
      </p:sp>
    </p:spTree>
    <p:extLst>
      <p:ext uri="{BB962C8B-B14F-4D97-AF65-F5344CB8AC3E}">
        <p14:creationId xmlns:p14="http://schemas.microsoft.com/office/powerpoint/2010/main" val="3823231378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"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1268760"/>
            <a:ext cx="6732240" cy="1440159"/>
          </a:xfrm>
          <a:prstGeom prst="rect">
            <a:avLst/>
          </a:prstGeom>
          <a:solidFill>
            <a:schemeClr val="tx1">
              <a:lumMod val="50000"/>
              <a:lumOff val="50000"/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Rectangle 6"/>
          <p:cNvSpPr/>
          <p:nvPr userDrawn="1"/>
        </p:nvSpPr>
        <p:spPr>
          <a:xfrm>
            <a:off x="0" y="2663204"/>
            <a:ext cx="6732240" cy="45719"/>
          </a:xfrm>
          <a:prstGeom prst="rect">
            <a:avLst/>
          </a:prstGeom>
          <a:solidFill>
            <a:srgbClr val="C60C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67545" y="1988844"/>
            <a:ext cx="6264695" cy="720079"/>
          </a:xfrm>
        </p:spPr>
        <p:txBody>
          <a:bodyPr anchor="t"/>
          <a:lstStyle>
            <a:lvl1pPr algn="l">
              <a:defRPr sz="4000" b="0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closing slide title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67545" y="1268760"/>
            <a:ext cx="6264695" cy="72008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Chapter subtitle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467546" y="3429000"/>
            <a:ext cx="6984777" cy="2880320"/>
          </a:xfrm>
        </p:spPr>
        <p:txBody>
          <a:bodyPr anchor="t">
            <a:normAutofit/>
          </a:bodyPr>
          <a:lstStyle>
            <a:lvl1pPr marL="0" indent="0">
              <a:spcAft>
                <a:spcPts val="600"/>
              </a:spcAft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Closing slide text</a:t>
            </a:r>
          </a:p>
        </p:txBody>
      </p:sp>
    </p:spTree>
    <p:extLst>
      <p:ext uri="{BB962C8B-B14F-4D97-AF65-F5344CB8AC3E}">
        <p14:creationId xmlns:p14="http://schemas.microsoft.com/office/powerpoint/2010/main" val="3278350663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67544" y="548680"/>
            <a:ext cx="3665489" cy="4320480"/>
          </a:xfrm>
        </p:spPr>
        <p:txBody>
          <a:bodyPr anchor="t"/>
          <a:lstStyle>
            <a:lvl1pPr algn="l">
              <a:defRPr sz="4000" b="0" cap="all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Slide title</a:t>
            </a:r>
            <a:endParaRPr lang="ru-RU" dirty="0"/>
          </a:p>
        </p:txBody>
      </p:sp>
      <p:sp>
        <p:nvSpPr>
          <p:cNvPr id="4" name="Content Placeholder 2"/>
          <p:cNvSpPr>
            <a:spLocks noGrp="1"/>
          </p:cNvSpPr>
          <p:nvPr>
            <p:ph sz="half" idx="10" hasCustomPrompt="1"/>
          </p:nvPr>
        </p:nvSpPr>
        <p:spPr>
          <a:xfrm>
            <a:off x="4133034" y="1268760"/>
            <a:ext cx="4542655" cy="5400328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First level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7164288" y="6453336"/>
            <a:ext cx="1728192" cy="288032"/>
          </a:xfrm>
        </p:spPr>
        <p:txBody>
          <a:bodyPr/>
          <a:lstStyle/>
          <a:p>
            <a:fld id="{7C64A3CC-9215-4D44-A91D-3C56E408671D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1442" y="6456514"/>
            <a:ext cx="1662286" cy="365125"/>
          </a:xfrm>
          <a:prstGeom prst="rect">
            <a:avLst/>
          </a:prstGeom>
        </p:spPr>
        <p:txBody>
          <a:bodyPr vert="horz" lIns="0" tIns="45720" rIns="0" bIns="4572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Confidential </a:t>
            </a:r>
          </a:p>
        </p:txBody>
      </p:sp>
    </p:spTree>
    <p:extLst>
      <p:ext uri="{BB962C8B-B14F-4D97-AF65-F5344CB8AC3E}">
        <p14:creationId xmlns:p14="http://schemas.microsoft.com/office/powerpoint/2010/main" val="9858821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lide 3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67547" y="1988842"/>
            <a:ext cx="7200801" cy="3780135"/>
          </a:xfrm>
        </p:spPr>
        <p:txBody>
          <a:bodyPr anchor="t"/>
          <a:lstStyle>
            <a:lvl1pPr algn="l">
              <a:defRPr sz="4000" b="0" cap="all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Slide title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67547" y="1268760"/>
            <a:ext cx="7200801" cy="720080"/>
          </a:xfrm>
        </p:spPr>
        <p:txBody>
          <a:bodyPr anchor="b"/>
          <a:lstStyle>
            <a:lvl1pPr marL="0" indent="0"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Slide subtitle</a:t>
            </a:r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7164288" y="6453336"/>
            <a:ext cx="1728192" cy="288032"/>
          </a:xfrm>
        </p:spPr>
        <p:txBody>
          <a:bodyPr/>
          <a:lstStyle/>
          <a:p>
            <a:fld id="{7C64A3CC-9215-4D44-A91D-3C56E408671D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1442" y="6456514"/>
            <a:ext cx="1662286" cy="365125"/>
          </a:xfrm>
          <a:prstGeom prst="rect">
            <a:avLst/>
          </a:prstGeom>
        </p:spPr>
        <p:txBody>
          <a:bodyPr vert="horz" lIns="0" tIns="45720" rIns="0" bIns="4572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Confidential </a:t>
            </a:r>
          </a:p>
        </p:txBody>
      </p:sp>
    </p:spTree>
    <p:extLst>
      <p:ext uri="{BB962C8B-B14F-4D97-AF65-F5344CB8AC3E}">
        <p14:creationId xmlns:p14="http://schemas.microsoft.com/office/powerpoint/2010/main" val="37651715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4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67545" y="332656"/>
            <a:ext cx="4320481" cy="3096344"/>
          </a:xfrm>
        </p:spPr>
        <p:txBody>
          <a:bodyPr anchor="b"/>
          <a:lstStyle>
            <a:lvl1pPr algn="l">
              <a:defRPr sz="4000" b="0" cap="all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Slide title</a:t>
            </a:r>
            <a:endParaRPr lang="ru-RU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67545" y="3429000"/>
            <a:ext cx="4320481" cy="216024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Slide text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1442" y="6456514"/>
            <a:ext cx="1662286" cy="365125"/>
          </a:xfrm>
          <a:prstGeom prst="rect">
            <a:avLst/>
          </a:prstGeom>
        </p:spPr>
        <p:txBody>
          <a:bodyPr vert="horz" lIns="0" tIns="45720" rIns="0" bIns="4572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Confidential </a:t>
            </a: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7164288" y="6453336"/>
            <a:ext cx="1728192" cy="288032"/>
          </a:xfrm>
        </p:spPr>
        <p:txBody>
          <a:bodyPr/>
          <a:lstStyle/>
          <a:p>
            <a:fld id="{7C64A3CC-9215-4D44-A91D-3C56E408671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0374478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_Large Titl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1268760"/>
            <a:ext cx="6732240" cy="2664296"/>
          </a:xfrm>
          <a:prstGeom prst="rect">
            <a:avLst/>
          </a:prstGeom>
          <a:solidFill>
            <a:schemeClr val="tx1">
              <a:lumMod val="50000"/>
              <a:lumOff val="50000"/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Rectangle 8"/>
          <p:cNvSpPr/>
          <p:nvPr userDrawn="1"/>
        </p:nvSpPr>
        <p:spPr>
          <a:xfrm>
            <a:off x="0" y="3887340"/>
            <a:ext cx="6732240" cy="45719"/>
          </a:xfrm>
          <a:prstGeom prst="rect">
            <a:avLst/>
          </a:prstGeom>
          <a:solidFill>
            <a:srgbClr val="C60C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67545" y="1988841"/>
            <a:ext cx="6264695" cy="1944217"/>
          </a:xfrm>
        </p:spPr>
        <p:txBody>
          <a:bodyPr rIns="180000" anchor="t"/>
          <a:lstStyle>
            <a:lvl1pPr algn="l">
              <a:defRPr sz="4000" b="0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Presentation</a:t>
            </a:r>
            <a:br>
              <a:rPr lang="en-US" dirty="0" smtClean="0"/>
            </a:br>
            <a:r>
              <a:rPr lang="en-US" dirty="0" smtClean="0"/>
              <a:t>title</a:t>
            </a:r>
            <a:br>
              <a:rPr lang="en-US" dirty="0" smtClean="0"/>
            </a:br>
            <a:r>
              <a:rPr lang="en-US" dirty="0" smtClean="0"/>
              <a:t>large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67545" y="1268760"/>
            <a:ext cx="6264695" cy="720080"/>
          </a:xfrm>
        </p:spPr>
        <p:txBody>
          <a:bodyPr anchor="b"/>
          <a:lstStyle>
            <a:lvl1pPr marL="0" indent="0">
              <a:buNone/>
              <a:defRPr sz="2000" baseline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Author name</a:t>
            </a:r>
          </a:p>
        </p:txBody>
      </p:sp>
      <p:sp>
        <p:nvSpPr>
          <p:cNvPr id="6" name="Subtitle 2"/>
          <p:cNvSpPr>
            <a:spLocks noGrp="1"/>
          </p:cNvSpPr>
          <p:nvPr>
            <p:ph type="subTitle" idx="10" hasCustomPrompt="1"/>
          </p:nvPr>
        </p:nvSpPr>
        <p:spPr>
          <a:xfrm>
            <a:off x="467546" y="5301208"/>
            <a:ext cx="3384374" cy="1008112"/>
          </a:xfrm>
        </p:spPr>
        <p:txBody>
          <a:bodyPr tIns="0" bIns="0"/>
          <a:lstStyle>
            <a:lvl1pPr marL="0" indent="0" algn="l">
              <a:spcBef>
                <a:spcPts val="0"/>
              </a:spcBef>
              <a:buFont typeface="Arial" pitchFamily="34" charset="0"/>
              <a:buNone/>
              <a:defRPr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ABBYY Office 2013</a:t>
            </a:r>
            <a:endParaRPr lang="ru-RU" dirty="0"/>
          </a:p>
        </p:txBody>
      </p:sp>
      <p:sp>
        <p:nvSpPr>
          <p:cNvPr id="16" name="Rectangle 15"/>
          <p:cNvSpPr/>
          <p:nvPr userDrawn="1"/>
        </p:nvSpPr>
        <p:spPr>
          <a:xfrm>
            <a:off x="-36512" y="3887340"/>
            <a:ext cx="6732240" cy="45719"/>
          </a:xfrm>
          <a:prstGeom prst="rect">
            <a:avLst/>
          </a:prstGeom>
          <a:solidFill>
            <a:srgbClr val="C60C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Subtitle 2"/>
          <p:cNvSpPr txBox="1">
            <a:spLocks/>
          </p:cNvSpPr>
          <p:nvPr userDrawn="1"/>
        </p:nvSpPr>
        <p:spPr>
          <a:xfrm>
            <a:off x="1673933" y="6453336"/>
            <a:ext cx="3384374" cy="288032"/>
          </a:xfrm>
          <a:prstGeom prst="rect">
            <a:avLst/>
          </a:prstGeom>
        </p:spPr>
        <p:txBody>
          <a:bodyPr vert="horz" lIns="0" tIns="46800" rIns="0" bIns="46800" rtlCol="0">
            <a:normAutofit/>
          </a:bodyPr>
          <a:lstStyle>
            <a:lvl1pPr marL="0" indent="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rgbClr val="C60C30"/>
              </a:buClr>
              <a:buFont typeface="Arial" pitchFamily="34" charset="0"/>
              <a:buNone/>
              <a:defRPr lang="en-US"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ts val="400"/>
              </a:spcBef>
              <a:buClr>
                <a:schemeClr val="bg1">
                  <a:lumMod val="50000"/>
                </a:schemeClr>
              </a:buClr>
              <a:buFont typeface="Calibri" pitchFamily="34" charset="0"/>
              <a:buNone/>
              <a:defRPr sz="2000" b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Calibri" pitchFamily="34" charset="0"/>
              <a:buNone/>
              <a:defRPr sz="1600" b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Calibri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</a:rPr>
              <a:t>©</a:t>
            </a:r>
            <a:r>
              <a:rPr lang="en-US" sz="1200" baseline="0" dirty="0" smtClean="0">
                <a:solidFill>
                  <a:schemeClr val="bg1">
                    <a:lumMod val="50000"/>
                  </a:schemeClr>
                </a:solidFill>
              </a:rPr>
              <a:t> Copyright 2013 ABBYY</a:t>
            </a:r>
            <a:endParaRPr 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1442" y="6456514"/>
            <a:ext cx="1662286" cy="365125"/>
          </a:xfrm>
          <a:prstGeom prst="rect">
            <a:avLst/>
          </a:prstGeom>
        </p:spPr>
        <p:txBody>
          <a:bodyPr vert="horz" lIns="0" tIns="45720" rIns="0" bIns="4572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Confidential </a:t>
            </a:r>
          </a:p>
        </p:txBody>
      </p:sp>
    </p:spTree>
    <p:extLst>
      <p:ext uri="{BB962C8B-B14F-4D97-AF65-F5344CB8AC3E}">
        <p14:creationId xmlns:p14="http://schemas.microsoft.com/office/powerpoint/2010/main" val="486693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lide 5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67547" y="1988842"/>
            <a:ext cx="7200801" cy="3780135"/>
          </a:xfrm>
        </p:spPr>
        <p:txBody>
          <a:bodyPr anchor="t"/>
          <a:lstStyle>
            <a:lvl1pPr algn="l">
              <a:defRPr sz="4000" b="0" cap="all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Slide title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67547" y="1268760"/>
            <a:ext cx="7200801" cy="720080"/>
          </a:xfrm>
        </p:spPr>
        <p:txBody>
          <a:bodyPr anchor="b"/>
          <a:lstStyle>
            <a:lvl1pPr marL="0" indent="0"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Slide subtitle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1442" y="6456514"/>
            <a:ext cx="1662286" cy="365125"/>
          </a:xfrm>
          <a:prstGeom prst="rect">
            <a:avLst/>
          </a:prstGeom>
        </p:spPr>
        <p:txBody>
          <a:bodyPr vert="horz" lIns="0" tIns="45720" rIns="0" bIns="4572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Confidential 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7164288" y="6453336"/>
            <a:ext cx="1728192" cy="288032"/>
          </a:xfrm>
        </p:spPr>
        <p:txBody>
          <a:bodyPr/>
          <a:lstStyle/>
          <a:p>
            <a:fld id="{7C64A3CC-9215-4D44-A91D-3C56E408671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05672215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6"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1" y="368240"/>
            <a:ext cx="7427913" cy="1188552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Slide Title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7200" y="1600200"/>
            <a:ext cx="6275040" cy="4781128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First level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64A3CC-9215-4D44-A91D-3C56E408671D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1442" y="6456514"/>
            <a:ext cx="1662286" cy="365125"/>
          </a:xfrm>
          <a:prstGeom prst="rect">
            <a:avLst/>
          </a:prstGeom>
        </p:spPr>
        <p:txBody>
          <a:bodyPr vert="horz" lIns="0" tIns="45720" rIns="0" bIns="4572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Confidential </a:t>
            </a:r>
          </a:p>
        </p:txBody>
      </p:sp>
    </p:spTree>
    <p:extLst>
      <p:ext uri="{BB962C8B-B14F-4D97-AF65-F5344CB8AC3E}">
        <p14:creationId xmlns:p14="http://schemas.microsoft.com/office/powerpoint/2010/main" val="2288895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Slide Title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7200" y="1600200"/>
            <a:ext cx="4038600" cy="4781128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First level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64A3CC-9215-4D44-A91D-3C56E408671D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1442" y="6456514"/>
            <a:ext cx="1662286" cy="365125"/>
          </a:xfrm>
          <a:prstGeom prst="rect">
            <a:avLst/>
          </a:prstGeom>
        </p:spPr>
        <p:txBody>
          <a:bodyPr vert="horz" lIns="0" tIns="45720" rIns="0" bIns="4572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Confidential </a:t>
            </a:r>
          </a:p>
        </p:txBody>
      </p:sp>
    </p:spTree>
    <p:extLst>
      <p:ext uri="{BB962C8B-B14F-4D97-AF65-F5344CB8AC3E}">
        <p14:creationId xmlns:p14="http://schemas.microsoft.com/office/powerpoint/2010/main" val="15455846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456458" y="368240"/>
            <a:ext cx="7427913" cy="1188552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Slide Title</a:t>
            </a:r>
            <a:endParaRPr lang="ru-RU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535115"/>
            <a:ext cx="3754760" cy="639763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1st column title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57200" y="2174877"/>
            <a:ext cx="3754760" cy="420645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First level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ru-RU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932040" y="1535115"/>
            <a:ext cx="3754760" cy="639763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2nd column title</a:t>
            </a:r>
          </a:p>
        </p:txBody>
      </p:sp>
      <p:sp>
        <p:nvSpPr>
          <p:cNvPr id="8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932040" y="2174877"/>
            <a:ext cx="3754760" cy="4206453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First level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ru-RU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64A3CC-9215-4D44-A91D-3C56E408671D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61442" y="6456514"/>
            <a:ext cx="1662286" cy="365125"/>
          </a:xfrm>
          <a:prstGeom prst="rect">
            <a:avLst/>
          </a:prstGeom>
        </p:spPr>
        <p:txBody>
          <a:bodyPr vert="horz" lIns="0" tIns="45720" rIns="0" bIns="4572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Confidential </a:t>
            </a:r>
          </a:p>
        </p:txBody>
      </p:sp>
    </p:spTree>
    <p:extLst>
      <p:ext uri="{BB962C8B-B14F-4D97-AF65-F5344CB8AC3E}">
        <p14:creationId xmlns:p14="http://schemas.microsoft.com/office/powerpoint/2010/main" val="41909836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Slide Title</a:t>
            </a:r>
            <a:endParaRPr lang="ru-RU" dirty="0"/>
          </a:p>
        </p:txBody>
      </p:sp>
      <p:sp>
        <p:nvSpPr>
          <p:cNvPr id="6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7200" y="1600200"/>
            <a:ext cx="8218488" cy="4853136"/>
          </a:xfrm>
        </p:spPr>
        <p:txBody>
          <a:bodyPr/>
          <a:lstStyle>
            <a:lvl1pPr marL="0" indent="0">
              <a:buNone/>
              <a:defRPr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Slide text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64A3CC-9215-4D44-A91D-3C56E408671D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1442" y="6456514"/>
            <a:ext cx="1662286" cy="365125"/>
          </a:xfrm>
          <a:prstGeom prst="rect">
            <a:avLst/>
          </a:prstGeom>
        </p:spPr>
        <p:txBody>
          <a:bodyPr vert="horz" lIns="0" tIns="45720" rIns="0" bIns="4572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Confidential </a:t>
            </a:r>
          </a:p>
        </p:txBody>
      </p:sp>
    </p:spTree>
    <p:extLst>
      <p:ext uri="{BB962C8B-B14F-4D97-AF65-F5344CB8AC3E}">
        <p14:creationId xmlns:p14="http://schemas.microsoft.com/office/powerpoint/2010/main" val="858892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>
            <a:off x="4211960" y="1600201"/>
            <a:ext cx="4464496" cy="485298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7" name="Content Placeholder 2"/>
          <p:cNvSpPr>
            <a:spLocks noGrp="1"/>
          </p:cNvSpPr>
          <p:nvPr>
            <p:ph idx="10" hasCustomPrompt="1"/>
          </p:nvPr>
        </p:nvSpPr>
        <p:spPr>
          <a:xfrm>
            <a:off x="457200" y="1600201"/>
            <a:ext cx="3106688" cy="4852988"/>
          </a:xfrm>
        </p:spPr>
        <p:txBody>
          <a:bodyPr/>
          <a:lstStyle>
            <a:lvl1pPr>
              <a:defRPr/>
            </a:lvl1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 smtClean="0"/>
              <a:t>First level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Slide Title</a:t>
            </a:r>
            <a:endParaRPr lang="ru-RU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64A3CC-9215-4D44-A91D-3C56E408671D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1442" y="6456514"/>
            <a:ext cx="1662286" cy="365125"/>
          </a:xfrm>
          <a:prstGeom prst="rect">
            <a:avLst/>
          </a:prstGeom>
        </p:spPr>
        <p:txBody>
          <a:bodyPr vert="horz" lIns="0" tIns="45720" rIns="0" bIns="4572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Confidential </a:t>
            </a:r>
          </a:p>
        </p:txBody>
      </p:sp>
    </p:spTree>
    <p:extLst>
      <p:ext uri="{BB962C8B-B14F-4D97-AF65-F5344CB8AC3E}">
        <p14:creationId xmlns:p14="http://schemas.microsoft.com/office/powerpoint/2010/main" val="27338020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/>
          <p:cNvSpPr>
            <a:spLocks noGrp="1"/>
          </p:cNvSpPr>
          <p:nvPr>
            <p:ph type="pic" idx="1"/>
          </p:nvPr>
        </p:nvSpPr>
        <p:spPr>
          <a:xfrm>
            <a:off x="467544" y="1600201"/>
            <a:ext cx="4464496" cy="485298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5" name="Content Placeholder 2"/>
          <p:cNvSpPr>
            <a:spLocks noGrp="1"/>
          </p:cNvSpPr>
          <p:nvPr>
            <p:ph idx="10" hasCustomPrompt="1"/>
          </p:nvPr>
        </p:nvSpPr>
        <p:spPr>
          <a:xfrm>
            <a:off x="5652121" y="1600201"/>
            <a:ext cx="3003362" cy="4852988"/>
          </a:xfrm>
        </p:spPr>
        <p:txBody>
          <a:bodyPr/>
          <a:lstStyle>
            <a:lvl1pPr>
              <a:defRPr/>
            </a:lvl1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 smtClean="0"/>
              <a:t>First level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Slide Title</a:t>
            </a:r>
            <a:endParaRPr lang="ru-RU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64A3CC-9215-4D44-A91D-3C56E408671D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1442" y="6456514"/>
            <a:ext cx="1662286" cy="365125"/>
          </a:xfrm>
          <a:prstGeom prst="rect">
            <a:avLst/>
          </a:prstGeom>
        </p:spPr>
        <p:txBody>
          <a:bodyPr vert="horz" lIns="0" tIns="45720" rIns="0" bIns="4572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Confidential </a:t>
            </a:r>
          </a:p>
        </p:txBody>
      </p:sp>
    </p:spTree>
    <p:extLst>
      <p:ext uri="{BB962C8B-B14F-4D97-AF65-F5344CB8AC3E}">
        <p14:creationId xmlns:p14="http://schemas.microsoft.com/office/powerpoint/2010/main" val="6319604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600201"/>
            <a:ext cx="3034680" cy="485298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Slide Title</a:t>
            </a:r>
            <a:endParaRPr lang="ru-RU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64A3CC-9215-4D44-A91D-3C56E408671D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Content Placeholder 2"/>
          <p:cNvSpPr>
            <a:spLocks noGrp="1"/>
          </p:cNvSpPr>
          <p:nvPr>
            <p:ph idx="10" hasCustomPrompt="1"/>
          </p:nvPr>
        </p:nvSpPr>
        <p:spPr>
          <a:xfrm>
            <a:off x="4211960" y="1600201"/>
            <a:ext cx="4463728" cy="4852988"/>
          </a:xfrm>
        </p:spPr>
        <p:txBody>
          <a:bodyPr/>
          <a:lstStyle>
            <a:lvl1pPr>
              <a:defRPr/>
            </a:lvl1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 smtClean="0"/>
              <a:t>First level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1442" y="6456514"/>
            <a:ext cx="1662286" cy="365125"/>
          </a:xfrm>
          <a:prstGeom prst="rect">
            <a:avLst/>
          </a:prstGeom>
        </p:spPr>
        <p:txBody>
          <a:bodyPr vert="horz" lIns="0" tIns="45720" rIns="0" bIns="4572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Confidential </a:t>
            </a:r>
          </a:p>
        </p:txBody>
      </p:sp>
    </p:spTree>
    <p:extLst>
      <p:ext uri="{BB962C8B-B14F-4D97-AF65-F5344CB8AC3E}">
        <p14:creationId xmlns:p14="http://schemas.microsoft.com/office/powerpoint/2010/main" val="35968927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>
            <a:off x="5652120" y="1600201"/>
            <a:ext cx="3023568" cy="485298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Slide Title</a:t>
            </a:r>
            <a:endParaRPr lang="ru-RU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64A3CC-9215-4D44-A91D-3C56E408671D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Content Placeholder 2"/>
          <p:cNvSpPr>
            <a:spLocks noGrp="1"/>
          </p:cNvSpPr>
          <p:nvPr>
            <p:ph idx="10" hasCustomPrompt="1"/>
          </p:nvPr>
        </p:nvSpPr>
        <p:spPr>
          <a:xfrm>
            <a:off x="457200" y="1600201"/>
            <a:ext cx="4474840" cy="4852988"/>
          </a:xfrm>
        </p:spPr>
        <p:txBody>
          <a:bodyPr/>
          <a:lstStyle>
            <a:lvl1pPr>
              <a:defRPr/>
            </a:lvl1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 smtClean="0"/>
              <a:t>First level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1442" y="6456514"/>
            <a:ext cx="1662286" cy="365125"/>
          </a:xfrm>
          <a:prstGeom prst="rect">
            <a:avLst/>
          </a:prstGeom>
        </p:spPr>
        <p:txBody>
          <a:bodyPr vert="horz" lIns="0" tIns="45720" rIns="0" bIns="4572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Confidential </a:t>
            </a:r>
          </a:p>
        </p:txBody>
      </p:sp>
    </p:spTree>
    <p:extLst>
      <p:ext uri="{BB962C8B-B14F-4D97-AF65-F5344CB8AC3E}">
        <p14:creationId xmlns:p14="http://schemas.microsoft.com/office/powerpoint/2010/main" val="19110635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>
            <a:off x="6424498" y="1600200"/>
            <a:ext cx="2251193" cy="290892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Slide Title</a:t>
            </a:r>
            <a:endParaRPr lang="ru-RU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64A3CC-9215-4D44-A91D-3C56E408671D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Content Placeholder 2"/>
          <p:cNvSpPr>
            <a:spLocks noGrp="1"/>
          </p:cNvSpPr>
          <p:nvPr>
            <p:ph idx="10" hasCustomPrompt="1"/>
          </p:nvPr>
        </p:nvSpPr>
        <p:spPr>
          <a:xfrm>
            <a:off x="457200" y="1600201"/>
            <a:ext cx="5266928" cy="4852988"/>
          </a:xfrm>
        </p:spPr>
        <p:txBody>
          <a:bodyPr/>
          <a:lstStyle>
            <a:lvl1pPr>
              <a:defRPr/>
            </a:lvl1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 smtClean="0"/>
              <a:t>First level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1442" y="6456514"/>
            <a:ext cx="1662286" cy="365125"/>
          </a:xfrm>
          <a:prstGeom prst="rect">
            <a:avLst/>
          </a:prstGeom>
        </p:spPr>
        <p:txBody>
          <a:bodyPr vert="horz" lIns="0" tIns="45720" rIns="0" bIns="4572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Confidential 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2" hasCustomPrompt="1"/>
          </p:nvPr>
        </p:nvSpPr>
        <p:spPr>
          <a:xfrm>
            <a:off x="6424498" y="4704679"/>
            <a:ext cx="2251193" cy="452515"/>
          </a:xfrm>
        </p:spPr>
        <p:txBody>
          <a:bodyPr tIns="0" bIns="0"/>
          <a:lstStyle>
            <a:lvl1pPr marL="0" indent="0">
              <a:buFontTx/>
              <a:buNone/>
              <a:defRPr sz="2400"/>
            </a:lvl1pPr>
            <a:lvl2pPr marL="357187" indent="0">
              <a:buFontTx/>
              <a:buNone/>
              <a:defRPr/>
            </a:lvl2pPr>
            <a:lvl3pPr marL="628650" indent="0">
              <a:buFontTx/>
              <a:buNone/>
              <a:defRPr/>
            </a:lvl3pPr>
            <a:lvl4pPr marL="896937" indent="0">
              <a:buFontTx/>
              <a:buNone/>
              <a:defRPr/>
            </a:lvl4pPr>
            <a:lvl5pPr marL="1077912" indent="0">
              <a:buFontTx/>
              <a:buNone/>
              <a:defRPr/>
            </a:lvl5pPr>
          </a:lstStyle>
          <a:p>
            <a:pPr lvl="0"/>
            <a:r>
              <a:rPr lang="en-US" dirty="0" smtClean="0"/>
              <a:t>Picture title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idx="13" hasCustomPrompt="1"/>
          </p:nvPr>
        </p:nvSpPr>
        <p:spPr>
          <a:xfrm>
            <a:off x="6424498" y="5157193"/>
            <a:ext cx="2251193" cy="1295996"/>
          </a:xfrm>
        </p:spPr>
        <p:txBody>
          <a:bodyPr tIns="0" bIns="0">
            <a:normAutofit/>
          </a:bodyPr>
          <a:lstStyle>
            <a:lvl1pPr marL="0" indent="0">
              <a:buFontTx/>
              <a:buNone/>
              <a:defRPr sz="1800" i="1" baseline="0">
                <a:solidFill>
                  <a:schemeClr val="bg1">
                    <a:lumMod val="50000"/>
                  </a:schemeClr>
                </a:solidFill>
              </a:defRPr>
            </a:lvl1pPr>
            <a:lvl2pPr marL="357187" indent="0">
              <a:buFontTx/>
              <a:buNone/>
              <a:defRPr/>
            </a:lvl2pPr>
            <a:lvl3pPr marL="628650" indent="0">
              <a:buFontTx/>
              <a:buNone/>
              <a:defRPr/>
            </a:lvl3pPr>
            <a:lvl4pPr marL="896937" indent="0">
              <a:buFontTx/>
              <a:buNone/>
              <a:defRPr/>
            </a:lvl4pPr>
            <a:lvl5pPr marL="1077912" indent="0">
              <a:buFontTx/>
              <a:buNone/>
              <a:defRPr/>
            </a:lvl5pPr>
          </a:lstStyle>
          <a:p>
            <a:pPr lvl="0"/>
            <a:r>
              <a:rPr lang="en-US" dirty="0" smtClean="0"/>
              <a:t>Picture title details</a:t>
            </a:r>
          </a:p>
        </p:txBody>
      </p:sp>
    </p:spTree>
    <p:extLst>
      <p:ext uri="{BB962C8B-B14F-4D97-AF65-F5344CB8AC3E}">
        <p14:creationId xmlns:p14="http://schemas.microsoft.com/office/powerpoint/2010/main" val="2425844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68314" y="368240"/>
            <a:ext cx="7427913" cy="1188552"/>
          </a:xfrm>
        </p:spPr>
        <p:txBody>
          <a:bodyPr anchor="t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Slide Title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7200" y="1600200"/>
            <a:ext cx="8218488" cy="4853136"/>
          </a:xfrm>
        </p:spPr>
        <p:txBody>
          <a:bodyPr/>
          <a:lstStyle>
            <a:lvl1pPr>
              <a:spcAft>
                <a:spcPts val="200"/>
              </a:spcAft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spcBef>
                <a:spcPts val="400"/>
              </a:spcBef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First level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64A3CC-9215-4D44-A91D-3C56E408671D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1442" y="6456514"/>
            <a:ext cx="1662286" cy="365125"/>
          </a:xfrm>
          <a:prstGeom prst="rect">
            <a:avLst/>
          </a:prstGeom>
        </p:spPr>
        <p:txBody>
          <a:bodyPr vert="horz" lIns="0" tIns="45720" rIns="0" bIns="4572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Confidential </a:t>
            </a:r>
          </a:p>
        </p:txBody>
      </p:sp>
    </p:spTree>
    <p:extLst>
      <p:ext uri="{BB962C8B-B14F-4D97-AF65-F5344CB8AC3E}">
        <p14:creationId xmlns:p14="http://schemas.microsoft.com/office/powerpoint/2010/main" val="37894731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Slide Title</a:t>
            </a:r>
            <a:endParaRPr lang="ru-RU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64A3CC-9215-4D44-A91D-3C56E408671D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1442" y="6456514"/>
            <a:ext cx="1662286" cy="365125"/>
          </a:xfrm>
          <a:prstGeom prst="rect">
            <a:avLst/>
          </a:prstGeom>
        </p:spPr>
        <p:txBody>
          <a:bodyPr vert="horz" lIns="0" tIns="45720" rIns="0" bIns="4572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Confidential </a:t>
            </a:r>
          </a:p>
        </p:txBody>
      </p:sp>
      <p:sp>
        <p:nvSpPr>
          <p:cNvPr id="10" name="Picture Placeholder 2"/>
          <p:cNvSpPr>
            <a:spLocks noGrp="1"/>
          </p:cNvSpPr>
          <p:nvPr>
            <p:ph type="pic" idx="14"/>
          </p:nvPr>
        </p:nvSpPr>
        <p:spPr>
          <a:xfrm>
            <a:off x="468314" y="1600475"/>
            <a:ext cx="1250806" cy="16163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11" name="Content Placeholder 2"/>
          <p:cNvSpPr>
            <a:spLocks noGrp="1"/>
          </p:cNvSpPr>
          <p:nvPr>
            <p:ph idx="15"/>
          </p:nvPr>
        </p:nvSpPr>
        <p:spPr>
          <a:xfrm>
            <a:off x="468315" y="4704952"/>
            <a:ext cx="1250807" cy="1604368"/>
          </a:xfrm>
        </p:spPr>
        <p:txBody>
          <a:bodyPr tIns="0" bIns="0">
            <a:normAutofit/>
          </a:bodyPr>
          <a:lstStyle>
            <a:lvl1pPr marL="0" indent="0">
              <a:buFontTx/>
              <a:buNone/>
              <a:defRPr sz="1400"/>
            </a:lvl1pPr>
            <a:lvl2pPr marL="357187" indent="0">
              <a:buFontTx/>
              <a:buNone/>
              <a:defRPr/>
            </a:lvl2pPr>
            <a:lvl3pPr marL="628650" indent="0">
              <a:buFontTx/>
              <a:buNone/>
              <a:defRPr/>
            </a:lvl3pPr>
            <a:lvl4pPr marL="896937" indent="0">
              <a:buFontTx/>
              <a:buNone/>
              <a:defRPr/>
            </a:lvl4pPr>
            <a:lvl5pPr marL="1077912" indent="0">
              <a:buFontTx/>
              <a:buNone/>
              <a:defRPr/>
            </a:lvl5pPr>
          </a:lstStyle>
          <a:p>
            <a:pPr lvl="0"/>
            <a:r>
              <a:rPr lang="en-US" dirty="0" smtClean="0"/>
              <a:t>Click to edit</a:t>
            </a:r>
          </a:p>
        </p:txBody>
      </p:sp>
      <p:sp>
        <p:nvSpPr>
          <p:cNvPr id="19" name="Content Placeholder 2"/>
          <p:cNvSpPr>
            <a:spLocks noGrp="1"/>
          </p:cNvSpPr>
          <p:nvPr>
            <p:ph idx="20"/>
          </p:nvPr>
        </p:nvSpPr>
        <p:spPr>
          <a:xfrm>
            <a:off x="469491" y="3418768"/>
            <a:ext cx="1249630" cy="189651"/>
          </a:xfrm>
        </p:spPr>
        <p:txBody>
          <a:bodyPr tIns="0" bIns="0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Tx/>
              <a:buNone/>
              <a:defRPr sz="1500"/>
            </a:lvl1pPr>
            <a:lvl2pPr marL="357187" indent="0">
              <a:buFontTx/>
              <a:buNone/>
              <a:defRPr/>
            </a:lvl2pPr>
            <a:lvl3pPr marL="628650" indent="0">
              <a:buFontTx/>
              <a:buNone/>
              <a:defRPr/>
            </a:lvl3pPr>
            <a:lvl4pPr marL="896937" indent="0">
              <a:buFontTx/>
              <a:buNone/>
              <a:defRPr/>
            </a:lvl4pPr>
            <a:lvl5pPr marL="1077912" indent="0">
              <a:buFontTx/>
              <a:buNone/>
              <a:defRPr/>
            </a:lvl5pPr>
          </a:lstStyle>
          <a:p>
            <a:pPr lvl="0"/>
            <a:r>
              <a:rPr lang="en-US" dirty="0" smtClean="0"/>
              <a:t>Click to edit</a:t>
            </a:r>
          </a:p>
        </p:txBody>
      </p:sp>
      <p:sp>
        <p:nvSpPr>
          <p:cNvPr id="20" name="Content Placeholder 2"/>
          <p:cNvSpPr>
            <a:spLocks noGrp="1"/>
          </p:cNvSpPr>
          <p:nvPr>
            <p:ph idx="21"/>
          </p:nvPr>
        </p:nvSpPr>
        <p:spPr>
          <a:xfrm>
            <a:off x="461445" y="3659715"/>
            <a:ext cx="1257679" cy="998172"/>
          </a:xfrm>
        </p:spPr>
        <p:txBody>
          <a:bodyPr tIns="0" bIns="0">
            <a:normAutofit/>
          </a:bodyPr>
          <a:lstStyle>
            <a:lvl1pPr marL="0" indent="0">
              <a:buFontTx/>
              <a:buNone/>
              <a:defRPr sz="1400" i="1">
                <a:solidFill>
                  <a:schemeClr val="bg1">
                    <a:lumMod val="50000"/>
                  </a:schemeClr>
                </a:solidFill>
              </a:defRPr>
            </a:lvl1pPr>
            <a:lvl2pPr marL="357187" indent="0">
              <a:buFontTx/>
              <a:buNone/>
              <a:defRPr/>
            </a:lvl2pPr>
            <a:lvl3pPr marL="628650" indent="0">
              <a:buFontTx/>
              <a:buNone/>
              <a:defRPr/>
            </a:lvl3pPr>
            <a:lvl4pPr marL="896937" indent="0">
              <a:buFontTx/>
              <a:buNone/>
              <a:defRPr/>
            </a:lvl4pPr>
            <a:lvl5pPr marL="1077912" indent="0">
              <a:buFontTx/>
              <a:buNone/>
              <a:defRPr/>
            </a:lvl5pPr>
          </a:lstStyle>
          <a:p>
            <a:pPr lvl="0"/>
            <a:r>
              <a:rPr lang="en-US" dirty="0" smtClean="0"/>
              <a:t>Click to edit</a:t>
            </a:r>
          </a:p>
        </p:txBody>
      </p:sp>
      <p:cxnSp>
        <p:nvCxnSpPr>
          <p:cNvPr id="23" name="Straight Connector 22"/>
          <p:cNvCxnSpPr/>
          <p:nvPr userDrawn="1"/>
        </p:nvCxnSpPr>
        <p:spPr>
          <a:xfrm>
            <a:off x="461442" y="4657887"/>
            <a:ext cx="125767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Picture Placeholder 2"/>
          <p:cNvSpPr>
            <a:spLocks noGrp="1"/>
          </p:cNvSpPr>
          <p:nvPr>
            <p:ph type="pic" idx="22"/>
          </p:nvPr>
        </p:nvSpPr>
        <p:spPr>
          <a:xfrm>
            <a:off x="2202608" y="1600475"/>
            <a:ext cx="1250806" cy="16163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26" name="Content Placeholder 2"/>
          <p:cNvSpPr>
            <a:spLocks noGrp="1"/>
          </p:cNvSpPr>
          <p:nvPr>
            <p:ph idx="23"/>
          </p:nvPr>
        </p:nvSpPr>
        <p:spPr>
          <a:xfrm>
            <a:off x="2202608" y="4704952"/>
            <a:ext cx="1250807" cy="1604368"/>
          </a:xfrm>
        </p:spPr>
        <p:txBody>
          <a:bodyPr tIns="0" bIns="0">
            <a:normAutofit/>
          </a:bodyPr>
          <a:lstStyle>
            <a:lvl1pPr marL="0" indent="0">
              <a:buFontTx/>
              <a:buNone/>
              <a:defRPr sz="1400"/>
            </a:lvl1pPr>
            <a:lvl2pPr marL="357187" indent="0">
              <a:buFontTx/>
              <a:buNone/>
              <a:defRPr/>
            </a:lvl2pPr>
            <a:lvl3pPr marL="628650" indent="0">
              <a:buFontTx/>
              <a:buNone/>
              <a:defRPr/>
            </a:lvl3pPr>
            <a:lvl4pPr marL="896937" indent="0">
              <a:buFontTx/>
              <a:buNone/>
              <a:defRPr/>
            </a:lvl4pPr>
            <a:lvl5pPr marL="1077912" indent="0">
              <a:buFontTx/>
              <a:buNone/>
              <a:defRPr/>
            </a:lvl5pPr>
          </a:lstStyle>
          <a:p>
            <a:pPr lvl="0"/>
            <a:r>
              <a:rPr lang="en-US" dirty="0" smtClean="0"/>
              <a:t>Click to edit</a:t>
            </a:r>
          </a:p>
        </p:txBody>
      </p:sp>
      <p:sp>
        <p:nvSpPr>
          <p:cNvPr id="27" name="Content Placeholder 2"/>
          <p:cNvSpPr>
            <a:spLocks noGrp="1"/>
          </p:cNvSpPr>
          <p:nvPr>
            <p:ph idx="24"/>
          </p:nvPr>
        </p:nvSpPr>
        <p:spPr>
          <a:xfrm>
            <a:off x="2203785" y="3418768"/>
            <a:ext cx="1249630" cy="189651"/>
          </a:xfrm>
        </p:spPr>
        <p:txBody>
          <a:bodyPr tIns="0" bIns="0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Tx/>
              <a:buNone/>
              <a:defRPr sz="1500"/>
            </a:lvl1pPr>
            <a:lvl2pPr marL="357187" indent="0">
              <a:buFontTx/>
              <a:buNone/>
              <a:defRPr/>
            </a:lvl2pPr>
            <a:lvl3pPr marL="628650" indent="0">
              <a:buFontTx/>
              <a:buNone/>
              <a:defRPr/>
            </a:lvl3pPr>
            <a:lvl4pPr marL="896937" indent="0">
              <a:buFontTx/>
              <a:buNone/>
              <a:defRPr/>
            </a:lvl4pPr>
            <a:lvl5pPr marL="1077912" indent="0">
              <a:buFontTx/>
              <a:buNone/>
              <a:defRPr/>
            </a:lvl5pPr>
          </a:lstStyle>
          <a:p>
            <a:pPr lvl="0"/>
            <a:r>
              <a:rPr lang="en-US" dirty="0" smtClean="0"/>
              <a:t>Click to edit</a:t>
            </a:r>
          </a:p>
        </p:txBody>
      </p:sp>
      <p:sp>
        <p:nvSpPr>
          <p:cNvPr id="28" name="Content Placeholder 2"/>
          <p:cNvSpPr>
            <a:spLocks noGrp="1"/>
          </p:cNvSpPr>
          <p:nvPr>
            <p:ph idx="25"/>
          </p:nvPr>
        </p:nvSpPr>
        <p:spPr>
          <a:xfrm>
            <a:off x="2195739" y="3659715"/>
            <a:ext cx="1257679" cy="998172"/>
          </a:xfrm>
        </p:spPr>
        <p:txBody>
          <a:bodyPr tIns="0" bIns="0">
            <a:normAutofit/>
          </a:bodyPr>
          <a:lstStyle>
            <a:lvl1pPr marL="0" indent="0">
              <a:buFontTx/>
              <a:buNone/>
              <a:defRPr sz="1400" i="1">
                <a:solidFill>
                  <a:schemeClr val="bg1">
                    <a:lumMod val="50000"/>
                  </a:schemeClr>
                </a:solidFill>
              </a:defRPr>
            </a:lvl1pPr>
            <a:lvl2pPr marL="357187" indent="0">
              <a:buFontTx/>
              <a:buNone/>
              <a:defRPr/>
            </a:lvl2pPr>
            <a:lvl3pPr marL="628650" indent="0">
              <a:buFontTx/>
              <a:buNone/>
              <a:defRPr/>
            </a:lvl3pPr>
            <a:lvl4pPr marL="896937" indent="0">
              <a:buFontTx/>
              <a:buNone/>
              <a:defRPr/>
            </a:lvl4pPr>
            <a:lvl5pPr marL="1077912" indent="0">
              <a:buFontTx/>
              <a:buNone/>
              <a:defRPr/>
            </a:lvl5pPr>
          </a:lstStyle>
          <a:p>
            <a:pPr lvl="0"/>
            <a:r>
              <a:rPr lang="en-US" dirty="0" smtClean="0"/>
              <a:t>Click to edit</a:t>
            </a:r>
          </a:p>
        </p:txBody>
      </p:sp>
      <p:cxnSp>
        <p:nvCxnSpPr>
          <p:cNvPr id="29" name="Straight Connector 28"/>
          <p:cNvCxnSpPr/>
          <p:nvPr userDrawn="1"/>
        </p:nvCxnSpPr>
        <p:spPr>
          <a:xfrm>
            <a:off x="2195736" y="4662428"/>
            <a:ext cx="125767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Picture Placeholder 2"/>
          <p:cNvSpPr>
            <a:spLocks noGrp="1"/>
          </p:cNvSpPr>
          <p:nvPr>
            <p:ph type="pic" idx="26"/>
          </p:nvPr>
        </p:nvSpPr>
        <p:spPr>
          <a:xfrm>
            <a:off x="3930801" y="1600475"/>
            <a:ext cx="1250806" cy="16163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31" name="Content Placeholder 2"/>
          <p:cNvSpPr>
            <a:spLocks noGrp="1"/>
          </p:cNvSpPr>
          <p:nvPr>
            <p:ph idx="27"/>
          </p:nvPr>
        </p:nvSpPr>
        <p:spPr>
          <a:xfrm>
            <a:off x="3930801" y="4704952"/>
            <a:ext cx="1250807" cy="1604368"/>
          </a:xfrm>
        </p:spPr>
        <p:txBody>
          <a:bodyPr tIns="0" bIns="0">
            <a:normAutofit/>
          </a:bodyPr>
          <a:lstStyle>
            <a:lvl1pPr marL="0" indent="0">
              <a:buFontTx/>
              <a:buNone/>
              <a:defRPr sz="1400"/>
            </a:lvl1pPr>
            <a:lvl2pPr marL="357187" indent="0">
              <a:buFontTx/>
              <a:buNone/>
              <a:defRPr/>
            </a:lvl2pPr>
            <a:lvl3pPr marL="628650" indent="0">
              <a:buFontTx/>
              <a:buNone/>
              <a:defRPr/>
            </a:lvl3pPr>
            <a:lvl4pPr marL="896937" indent="0">
              <a:buFontTx/>
              <a:buNone/>
              <a:defRPr/>
            </a:lvl4pPr>
            <a:lvl5pPr marL="1077912" indent="0">
              <a:buFontTx/>
              <a:buNone/>
              <a:defRPr/>
            </a:lvl5pPr>
          </a:lstStyle>
          <a:p>
            <a:pPr lvl="0"/>
            <a:r>
              <a:rPr lang="en-US" dirty="0" smtClean="0"/>
              <a:t>Click to edit</a:t>
            </a:r>
          </a:p>
        </p:txBody>
      </p:sp>
      <p:sp>
        <p:nvSpPr>
          <p:cNvPr id="32" name="Content Placeholder 2"/>
          <p:cNvSpPr>
            <a:spLocks noGrp="1"/>
          </p:cNvSpPr>
          <p:nvPr>
            <p:ph idx="28"/>
          </p:nvPr>
        </p:nvSpPr>
        <p:spPr>
          <a:xfrm>
            <a:off x="3931977" y="3418768"/>
            <a:ext cx="1249630" cy="189651"/>
          </a:xfrm>
        </p:spPr>
        <p:txBody>
          <a:bodyPr tIns="0" bIns="0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Tx/>
              <a:buNone/>
              <a:defRPr sz="1500"/>
            </a:lvl1pPr>
            <a:lvl2pPr marL="357187" indent="0">
              <a:buFontTx/>
              <a:buNone/>
              <a:defRPr/>
            </a:lvl2pPr>
            <a:lvl3pPr marL="628650" indent="0">
              <a:buFontTx/>
              <a:buNone/>
              <a:defRPr/>
            </a:lvl3pPr>
            <a:lvl4pPr marL="896937" indent="0">
              <a:buFontTx/>
              <a:buNone/>
              <a:defRPr/>
            </a:lvl4pPr>
            <a:lvl5pPr marL="1077912" indent="0">
              <a:buFontTx/>
              <a:buNone/>
              <a:defRPr/>
            </a:lvl5pPr>
          </a:lstStyle>
          <a:p>
            <a:pPr lvl="0"/>
            <a:r>
              <a:rPr lang="en-US" dirty="0" smtClean="0"/>
              <a:t>Click to edit</a:t>
            </a:r>
          </a:p>
        </p:txBody>
      </p:sp>
      <p:sp>
        <p:nvSpPr>
          <p:cNvPr id="33" name="Content Placeholder 2"/>
          <p:cNvSpPr>
            <a:spLocks noGrp="1"/>
          </p:cNvSpPr>
          <p:nvPr>
            <p:ph idx="29"/>
          </p:nvPr>
        </p:nvSpPr>
        <p:spPr>
          <a:xfrm>
            <a:off x="3923931" y="3659715"/>
            <a:ext cx="1257679" cy="998172"/>
          </a:xfrm>
        </p:spPr>
        <p:txBody>
          <a:bodyPr tIns="0" bIns="0">
            <a:normAutofit/>
          </a:bodyPr>
          <a:lstStyle>
            <a:lvl1pPr marL="0" indent="0">
              <a:buFontTx/>
              <a:buNone/>
              <a:defRPr sz="1400" i="1">
                <a:solidFill>
                  <a:schemeClr val="bg1">
                    <a:lumMod val="50000"/>
                  </a:schemeClr>
                </a:solidFill>
              </a:defRPr>
            </a:lvl1pPr>
            <a:lvl2pPr marL="357187" indent="0">
              <a:buFontTx/>
              <a:buNone/>
              <a:defRPr/>
            </a:lvl2pPr>
            <a:lvl3pPr marL="628650" indent="0">
              <a:buFontTx/>
              <a:buNone/>
              <a:defRPr/>
            </a:lvl3pPr>
            <a:lvl4pPr marL="896937" indent="0">
              <a:buFontTx/>
              <a:buNone/>
              <a:defRPr/>
            </a:lvl4pPr>
            <a:lvl5pPr marL="1077912" indent="0">
              <a:buFontTx/>
              <a:buNone/>
              <a:defRPr/>
            </a:lvl5pPr>
          </a:lstStyle>
          <a:p>
            <a:pPr lvl="0"/>
            <a:r>
              <a:rPr lang="en-US" dirty="0" smtClean="0"/>
              <a:t>Click to edit</a:t>
            </a:r>
          </a:p>
        </p:txBody>
      </p:sp>
      <p:cxnSp>
        <p:nvCxnSpPr>
          <p:cNvPr id="34" name="Straight Connector 33"/>
          <p:cNvCxnSpPr/>
          <p:nvPr userDrawn="1"/>
        </p:nvCxnSpPr>
        <p:spPr>
          <a:xfrm>
            <a:off x="3923928" y="4664197"/>
            <a:ext cx="125767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Picture Placeholder 2"/>
          <p:cNvSpPr>
            <a:spLocks noGrp="1"/>
          </p:cNvSpPr>
          <p:nvPr>
            <p:ph type="pic" idx="30"/>
          </p:nvPr>
        </p:nvSpPr>
        <p:spPr>
          <a:xfrm>
            <a:off x="5658992" y="1600475"/>
            <a:ext cx="1250806" cy="16163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36" name="Content Placeholder 2"/>
          <p:cNvSpPr>
            <a:spLocks noGrp="1"/>
          </p:cNvSpPr>
          <p:nvPr>
            <p:ph idx="31"/>
          </p:nvPr>
        </p:nvSpPr>
        <p:spPr>
          <a:xfrm>
            <a:off x="5658994" y="4704952"/>
            <a:ext cx="1250807" cy="1604368"/>
          </a:xfrm>
        </p:spPr>
        <p:txBody>
          <a:bodyPr tIns="0" bIns="0">
            <a:normAutofit/>
          </a:bodyPr>
          <a:lstStyle>
            <a:lvl1pPr marL="0" indent="0">
              <a:buFontTx/>
              <a:buNone/>
              <a:defRPr sz="1400"/>
            </a:lvl1pPr>
            <a:lvl2pPr marL="357187" indent="0">
              <a:buFontTx/>
              <a:buNone/>
              <a:defRPr/>
            </a:lvl2pPr>
            <a:lvl3pPr marL="628650" indent="0">
              <a:buFontTx/>
              <a:buNone/>
              <a:defRPr/>
            </a:lvl3pPr>
            <a:lvl4pPr marL="896937" indent="0">
              <a:buFontTx/>
              <a:buNone/>
              <a:defRPr/>
            </a:lvl4pPr>
            <a:lvl5pPr marL="1077912" indent="0">
              <a:buFontTx/>
              <a:buNone/>
              <a:defRPr/>
            </a:lvl5pPr>
          </a:lstStyle>
          <a:p>
            <a:pPr lvl="0"/>
            <a:r>
              <a:rPr lang="en-US" dirty="0" smtClean="0"/>
              <a:t>Click to edit</a:t>
            </a:r>
          </a:p>
        </p:txBody>
      </p:sp>
      <p:sp>
        <p:nvSpPr>
          <p:cNvPr id="37" name="Content Placeholder 2"/>
          <p:cNvSpPr>
            <a:spLocks noGrp="1"/>
          </p:cNvSpPr>
          <p:nvPr>
            <p:ph idx="32"/>
          </p:nvPr>
        </p:nvSpPr>
        <p:spPr>
          <a:xfrm>
            <a:off x="5660169" y="3418768"/>
            <a:ext cx="1249630" cy="189651"/>
          </a:xfrm>
        </p:spPr>
        <p:txBody>
          <a:bodyPr tIns="0" bIns="0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Tx/>
              <a:buNone/>
              <a:defRPr sz="1500"/>
            </a:lvl1pPr>
            <a:lvl2pPr marL="357187" indent="0">
              <a:buFontTx/>
              <a:buNone/>
              <a:defRPr/>
            </a:lvl2pPr>
            <a:lvl3pPr marL="628650" indent="0">
              <a:buFontTx/>
              <a:buNone/>
              <a:defRPr/>
            </a:lvl3pPr>
            <a:lvl4pPr marL="896937" indent="0">
              <a:buFontTx/>
              <a:buNone/>
              <a:defRPr/>
            </a:lvl4pPr>
            <a:lvl5pPr marL="1077912" indent="0">
              <a:buFontTx/>
              <a:buNone/>
              <a:defRPr/>
            </a:lvl5pPr>
          </a:lstStyle>
          <a:p>
            <a:pPr lvl="0"/>
            <a:r>
              <a:rPr lang="en-US" dirty="0" smtClean="0"/>
              <a:t>Click to edit</a:t>
            </a:r>
          </a:p>
        </p:txBody>
      </p:sp>
      <p:sp>
        <p:nvSpPr>
          <p:cNvPr id="38" name="Content Placeholder 2"/>
          <p:cNvSpPr>
            <a:spLocks noGrp="1"/>
          </p:cNvSpPr>
          <p:nvPr>
            <p:ph idx="33"/>
          </p:nvPr>
        </p:nvSpPr>
        <p:spPr>
          <a:xfrm>
            <a:off x="5652123" y="3659715"/>
            <a:ext cx="1257679" cy="998172"/>
          </a:xfrm>
        </p:spPr>
        <p:txBody>
          <a:bodyPr tIns="0" bIns="0">
            <a:normAutofit/>
          </a:bodyPr>
          <a:lstStyle>
            <a:lvl1pPr marL="0" indent="0">
              <a:buFontTx/>
              <a:buNone/>
              <a:defRPr sz="1400" i="1">
                <a:solidFill>
                  <a:schemeClr val="bg1">
                    <a:lumMod val="50000"/>
                  </a:schemeClr>
                </a:solidFill>
              </a:defRPr>
            </a:lvl1pPr>
            <a:lvl2pPr marL="357187" indent="0">
              <a:buFontTx/>
              <a:buNone/>
              <a:defRPr/>
            </a:lvl2pPr>
            <a:lvl3pPr marL="628650" indent="0">
              <a:buFontTx/>
              <a:buNone/>
              <a:defRPr/>
            </a:lvl3pPr>
            <a:lvl4pPr marL="896937" indent="0">
              <a:buFontTx/>
              <a:buNone/>
              <a:defRPr/>
            </a:lvl4pPr>
            <a:lvl5pPr marL="1077912" indent="0">
              <a:buFontTx/>
              <a:buNone/>
              <a:defRPr/>
            </a:lvl5pPr>
          </a:lstStyle>
          <a:p>
            <a:pPr lvl="0"/>
            <a:r>
              <a:rPr lang="en-US" dirty="0" smtClean="0"/>
              <a:t>Click to edit</a:t>
            </a:r>
          </a:p>
        </p:txBody>
      </p:sp>
      <p:cxnSp>
        <p:nvCxnSpPr>
          <p:cNvPr id="39" name="Straight Connector 38"/>
          <p:cNvCxnSpPr/>
          <p:nvPr userDrawn="1"/>
        </p:nvCxnSpPr>
        <p:spPr>
          <a:xfrm>
            <a:off x="5652120" y="4664197"/>
            <a:ext cx="125767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Picture Placeholder 2"/>
          <p:cNvSpPr>
            <a:spLocks noGrp="1"/>
          </p:cNvSpPr>
          <p:nvPr>
            <p:ph type="pic" idx="34"/>
          </p:nvPr>
        </p:nvSpPr>
        <p:spPr>
          <a:xfrm>
            <a:off x="7459193" y="1600475"/>
            <a:ext cx="1250806" cy="16163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1" name="Content Placeholder 2"/>
          <p:cNvSpPr>
            <a:spLocks noGrp="1"/>
          </p:cNvSpPr>
          <p:nvPr>
            <p:ph idx="35"/>
          </p:nvPr>
        </p:nvSpPr>
        <p:spPr>
          <a:xfrm>
            <a:off x="7459193" y="4704952"/>
            <a:ext cx="1250807" cy="1604368"/>
          </a:xfrm>
        </p:spPr>
        <p:txBody>
          <a:bodyPr tIns="0" bIns="0">
            <a:normAutofit/>
          </a:bodyPr>
          <a:lstStyle>
            <a:lvl1pPr marL="0" indent="0">
              <a:buFontTx/>
              <a:buNone/>
              <a:defRPr sz="1400"/>
            </a:lvl1pPr>
            <a:lvl2pPr marL="357187" indent="0">
              <a:buFontTx/>
              <a:buNone/>
              <a:defRPr/>
            </a:lvl2pPr>
            <a:lvl3pPr marL="628650" indent="0">
              <a:buFontTx/>
              <a:buNone/>
              <a:defRPr/>
            </a:lvl3pPr>
            <a:lvl4pPr marL="896937" indent="0">
              <a:buFontTx/>
              <a:buNone/>
              <a:defRPr/>
            </a:lvl4pPr>
            <a:lvl5pPr marL="1077912" indent="0">
              <a:buFontTx/>
              <a:buNone/>
              <a:defRPr/>
            </a:lvl5pPr>
          </a:lstStyle>
          <a:p>
            <a:pPr lvl="0"/>
            <a:r>
              <a:rPr lang="en-US" dirty="0" smtClean="0"/>
              <a:t>Click to edit</a:t>
            </a:r>
          </a:p>
        </p:txBody>
      </p:sp>
      <p:sp>
        <p:nvSpPr>
          <p:cNvPr id="42" name="Content Placeholder 2"/>
          <p:cNvSpPr>
            <a:spLocks noGrp="1"/>
          </p:cNvSpPr>
          <p:nvPr>
            <p:ph idx="36"/>
          </p:nvPr>
        </p:nvSpPr>
        <p:spPr>
          <a:xfrm>
            <a:off x="7460369" y="3418768"/>
            <a:ext cx="1249630" cy="189651"/>
          </a:xfrm>
        </p:spPr>
        <p:txBody>
          <a:bodyPr tIns="0" bIns="0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Tx/>
              <a:buNone/>
              <a:defRPr sz="1500"/>
            </a:lvl1pPr>
            <a:lvl2pPr marL="357187" indent="0">
              <a:buFontTx/>
              <a:buNone/>
              <a:defRPr/>
            </a:lvl2pPr>
            <a:lvl3pPr marL="628650" indent="0">
              <a:buFontTx/>
              <a:buNone/>
              <a:defRPr/>
            </a:lvl3pPr>
            <a:lvl4pPr marL="896937" indent="0">
              <a:buFontTx/>
              <a:buNone/>
              <a:defRPr/>
            </a:lvl4pPr>
            <a:lvl5pPr marL="1077912" indent="0">
              <a:buFontTx/>
              <a:buNone/>
              <a:defRPr/>
            </a:lvl5pPr>
          </a:lstStyle>
          <a:p>
            <a:pPr lvl="0"/>
            <a:r>
              <a:rPr lang="en-US" dirty="0" smtClean="0"/>
              <a:t>Click to edit</a:t>
            </a:r>
          </a:p>
        </p:txBody>
      </p:sp>
      <p:sp>
        <p:nvSpPr>
          <p:cNvPr id="43" name="Content Placeholder 2"/>
          <p:cNvSpPr>
            <a:spLocks noGrp="1"/>
          </p:cNvSpPr>
          <p:nvPr>
            <p:ph idx="37"/>
          </p:nvPr>
        </p:nvSpPr>
        <p:spPr>
          <a:xfrm>
            <a:off x="7452323" y="3659715"/>
            <a:ext cx="1257679" cy="998172"/>
          </a:xfrm>
        </p:spPr>
        <p:txBody>
          <a:bodyPr tIns="0" bIns="0">
            <a:normAutofit/>
          </a:bodyPr>
          <a:lstStyle>
            <a:lvl1pPr marL="0" indent="0">
              <a:buFontTx/>
              <a:buNone/>
              <a:defRPr sz="1400" i="1">
                <a:solidFill>
                  <a:schemeClr val="bg1">
                    <a:lumMod val="50000"/>
                  </a:schemeClr>
                </a:solidFill>
              </a:defRPr>
            </a:lvl1pPr>
            <a:lvl2pPr marL="357187" indent="0">
              <a:buFontTx/>
              <a:buNone/>
              <a:defRPr/>
            </a:lvl2pPr>
            <a:lvl3pPr marL="628650" indent="0">
              <a:buFontTx/>
              <a:buNone/>
              <a:defRPr/>
            </a:lvl3pPr>
            <a:lvl4pPr marL="896937" indent="0">
              <a:buFontTx/>
              <a:buNone/>
              <a:defRPr/>
            </a:lvl4pPr>
            <a:lvl5pPr marL="1077912" indent="0">
              <a:buFontTx/>
              <a:buNone/>
              <a:defRPr/>
            </a:lvl5pPr>
          </a:lstStyle>
          <a:p>
            <a:pPr lvl="0"/>
            <a:r>
              <a:rPr lang="en-US" dirty="0" smtClean="0"/>
              <a:t>Click to edit</a:t>
            </a:r>
          </a:p>
        </p:txBody>
      </p:sp>
      <p:cxnSp>
        <p:nvCxnSpPr>
          <p:cNvPr id="44" name="Straight Connector 43"/>
          <p:cNvCxnSpPr/>
          <p:nvPr userDrawn="1"/>
        </p:nvCxnSpPr>
        <p:spPr>
          <a:xfrm>
            <a:off x="7452320" y="4675051"/>
            <a:ext cx="125767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23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>
            <a:off x="457201" y="1600201"/>
            <a:ext cx="3034680" cy="254044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7" name="Content Placeholder 2"/>
          <p:cNvSpPr>
            <a:spLocks noGrp="1"/>
          </p:cNvSpPr>
          <p:nvPr>
            <p:ph idx="10" hasCustomPrompt="1"/>
          </p:nvPr>
        </p:nvSpPr>
        <p:spPr>
          <a:xfrm>
            <a:off x="4211960" y="1600201"/>
            <a:ext cx="4464496" cy="4852988"/>
          </a:xfrm>
        </p:spPr>
        <p:txBody>
          <a:bodyPr/>
          <a:lstStyle>
            <a:lvl1pPr>
              <a:defRPr/>
            </a:lvl1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 smtClean="0"/>
              <a:t>First level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Slide Title</a:t>
            </a:r>
            <a:endParaRPr lang="ru-RU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64A3CC-9215-4D44-A91D-3C56E408671D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1442" y="6456514"/>
            <a:ext cx="1662286" cy="365125"/>
          </a:xfrm>
          <a:prstGeom prst="rect">
            <a:avLst/>
          </a:prstGeom>
        </p:spPr>
        <p:txBody>
          <a:bodyPr vert="horz" lIns="0" tIns="45720" rIns="0" bIns="4572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Confidential </a:t>
            </a:r>
          </a:p>
        </p:txBody>
      </p:sp>
    </p:spTree>
    <p:extLst>
      <p:ext uri="{BB962C8B-B14F-4D97-AF65-F5344CB8AC3E}">
        <p14:creationId xmlns:p14="http://schemas.microsoft.com/office/powerpoint/2010/main" val="31974316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/>
          <p:cNvSpPr>
            <a:spLocks noGrp="1"/>
          </p:cNvSpPr>
          <p:nvPr>
            <p:ph type="pic" idx="1"/>
          </p:nvPr>
        </p:nvSpPr>
        <p:spPr>
          <a:xfrm>
            <a:off x="0" y="2276873"/>
            <a:ext cx="9144000" cy="41763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68314" y="368240"/>
            <a:ext cx="7427913" cy="1188552"/>
          </a:xfrm>
        </p:spPr>
        <p:txBody>
          <a:bodyPr anchor="t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Slide Title</a:t>
            </a:r>
            <a:endParaRPr lang="ru-RU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64A3CC-9215-4D44-A91D-3C56E408671D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79427" y="1700808"/>
            <a:ext cx="5486400" cy="504056"/>
          </a:xfrm>
        </p:spPr>
        <p:txBody>
          <a:bodyPr/>
          <a:lstStyle>
            <a:lvl1pPr marL="0" indent="0">
              <a:buNone/>
              <a:defRPr sz="14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Slide subtitle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1442" y="6456514"/>
            <a:ext cx="1662286" cy="365125"/>
          </a:xfrm>
          <a:prstGeom prst="rect">
            <a:avLst/>
          </a:prstGeom>
        </p:spPr>
        <p:txBody>
          <a:bodyPr vert="horz" lIns="0" tIns="45720" rIns="0" bIns="4572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Confidential </a:t>
            </a:r>
          </a:p>
        </p:txBody>
      </p:sp>
    </p:spTree>
    <p:extLst>
      <p:ext uri="{BB962C8B-B14F-4D97-AF65-F5344CB8AC3E}">
        <p14:creationId xmlns:p14="http://schemas.microsoft.com/office/powerpoint/2010/main" val="5750810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>
            <a:off x="5652120" y="1608638"/>
            <a:ext cx="3023568" cy="254044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7" name="Content Placeholder 2"/>
          <p:cNvSpPr>
            <a:spLocks noGrp="1"/>
          </p:cNvSpPr>
          <p:nvPr>
            <p:ph idx="10" hasCustomPrompt="1"/>
          </p:nvPr>
        </p:nvSpPr>
        <p:spPr>
          <a:xfrm>
            <a:off x="457200" y="1600201"/>
            <a:ext cx="4474840" cy="4852988"/>
          </a:xfrm>
        </p:spPr>
        <p:txBody>
          <a:bodyPr/>
          <a:lstStyle>
            <a:lvl1pPr>
              <a:defRPr/>
            </a:lvl1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 smtClean="0"/>
              <a:t>First level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Slide Title</a:t>
            </a:r>
            <a:endParaRPr lang="ru-RU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64A3CC-9215-4D44-A91D-3C56E408671D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1442" y="6456514"/>
            <a:ext cx="1662286" cy="365125"/>
          </a:xfrm>
          <a:prstGeom prst="rect">
            <a:avLst/>
          </a:prstGeom>
        </p:spPr>
        <p:txBody>
          <a:bodyPr vert="horz" lIns="0" tIns="45720" rIns="0" bIns="4572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Confidential </a:t>
            </a:r>
          </a:p>
        </p:txBody>
      </p:sp>
    </p:spTree>
    <p:extLst>
      <p:ext uri="{BB962C8B-B14F-4D97-AF65-F5344CB8AC3E}">
        <p14:creationId xmlns:p14="http://schemas.microsoft.com/office/powerpoint/2010/main" val="41096798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>
            <a:off x="5652120" y="3429149"/>
            <a:ext cx="3023568" cy="302418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7" name="Content Placeholder 2"/>
          <p:cNvSpPr>
            <a:spLocks noGrp="1"/>
          </p:cNvSpPr>
          <p:nvPr>
            <p:ph idx="10" hasCustomPrompt="1"/>
          </p:nvPr>
        </p:nvSpPr>
        <p:spPr>
          <a:xfrm>
            <a:off x="457200" y="3429149"/>
            <a:ext cx="4474840" cy="3024188"/>
          </a:xfrm>
        </p:spPr>
        <p:txBody>
          <a:bodyPr/>
          <a:lstStyle>
            <a:lvl1pPr>
              <a:defRPr/>
            </a:lvl1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 smtClean="0"/>
              <a:t>First level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Slide Title</a:t>
            </a:r>
            <a:endParaRPr lang="ru-RU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64A3CC-9215-4D44-A91D-3C56E408671D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Content Placeholder 2"/>
          <p:cNvSpPr>
            <a:spLocks noGrp="1"/>
          </p:cNvSpPr>
          <p:nvPr>
            <p:ph idx="12" hasCustomPrompt="1"/>
          </p:nvPr>
        </p:nvSpPr>
        <p:spPr>
          <a:xfrm>
            <a:off x="457200" y="1600200"/>
            <a:ext cx="8218488" cy="1756792"/>
          </a:xfrm>
        </p:spPr>
        <p:txBody>
          <a:bodyPr/>
          <a:lstStyle>
            <a:lvl1pPr marL="0" indent="0">
              <a:buFontTx/>
              <a:buNone/>
              <a:defRPr/>
            </a:lvl1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 smtClean="0"/>
              <a:t>Slide text</a:t>
            </a: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1442" y="6456514"/>
            <a:ext cx="1662286" cy="365125"/>
          </a:xfrm>
          <a:prstGeom prst="rect">
            <a:avLst/>
          </a:prstGeom>
        </p:spPr>
        <p:txBody>
          <a:bodyPr vert="horz" lIns="0" tIns="45720" rIns="0" bIns="4572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Confidential </a:t>
            </a:r>
          </a:p>
        </p:txBody>
      </p:sp>
    </p:spTree>
    <p:extLst>
      <p:ext uri="{BB962C8B-B14F-4D97-AF65-F5344CB8AC3E}">
        <p14:creationId xmlns:p14="http://schemas.microsoft.com/office/powerpoint/2010/main" val="35446811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64A3CC-9215-4D44-A91D-3C56E408671D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Confidential </a:t>
            </a:r>
            <a:endParaRPr lang="en-US" dirty="0" smtClean="0"/>
          </a:p>
        </p:txBody>
      </p:sp>
      <p:sp>
        <p:nvSpPr>
          <p:cNvPr id="6" name="Chart Placeholder 5"/>
          <p:cNvSpPr>
            <a:spLocks noGrp="1"/>
          </p:cNvSpPr>
          <p:nvPr>
            <p:ph type="chart" sz="quarter" idx="12"/>
          </p:nvPr>
        </p:nvSpPr>
        <p:spPr>
          <a:xfrm>
            <a:off x="566739" y="2349502"/>
            <a:ext cx="4860925" cy="2924175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553946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de 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5081738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Picture Title</a:t>
            </a:r>
            <a:endParaRPr lang="ru-RU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8"/>
            <a:ext cx="5486400" cy="440040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792288" y="5648476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Picture text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64A3CC-9215-4D44-A91D-3C56E408671D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1442" y="6456514"/>
            <a:ext cx="1662286" cy="365125"/>
          </a:xfrm>
          <a:prstGeom prst="rect">
            <a:avLst/>
          </a:prstGeom>
        </p:spPr>
        <p:txBody>
          <a:bodyPr vert="horz" lIns="0" tIns="45720" rIns="0" bIns="4572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Confidential </a:t>
            </a:r>
          </a:p>
        </p:txBody>
      </p:sp>
    </p:spTree>
    <p:extLst>
      <p:ext uri="{BB962C8B-B14F-4D97-AF65-F5344CB8AC3E}">
        <p14:creationId xmlns:p14="http://schemas.microsoft.com/office/powerpoint/2010/main" val="25261179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hapter Separator 1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1268760"/>
            <a:ext cx="6732240" cy="1440159"/>
          </a:xfrm>
          <a:prstGeom prst="rect">
            <a:avLst/>
          </a:prstGeom>
          <a:solidFill>
            <a:schemeClr val="tx1">
              <a:lumMod val="50000"/>
              <a:lumOff val="50000"/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Rectangle 6"/>
          <p:cNvSpPr/>
          <p:nvPr userDrawn="1"/>
        </p:nvSpPr>
        <p:spPr>
          <a:xfrm>
            <a:off x="0" y="2663204"/>
            <a:ext cx="6732240" cy="45719"/>
          </a:xfrm>
          <a:prstGeom prst="rect">
            <a:avLst/>
          </a:prstGeom>
          <a:solidFill>
            <a:srgbClr val="C60C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67546" y="1988844"/>
            <a:ext cx="6264696" cy="720079"/>
          </a:xfrm>
        </p:spPr>
        <p:txBody>
          <a:bodyPr anchor="t"/>
          <a:lstStyle>
            <a:lvl1pPr algn="l">
              <a:defRPr sz="4000" b="0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Chapter 1 title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67545" y="1268760"/>
            <a:ext cx="6264695" cy="720080"/>
          </a:xfrm>
        </p:spPr>
        <p:txBody>
          <a:bodyPr anchor="b"/>
          <a:lstStyle>
            <a:lvl1pPr marL="0" indent="0">
              <a:buNone/>
              <a:defRPr sz="2000" baseline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Chapter subtitle</a:t>
            </a:r>
          </a:p>
        </p:txBody>
      </p:sp>
    </p:spTree>
    <p:extLst>
      <p:ext uri="{BB962C8B-B14F-4D97-AF65-F5344CB8AC3E}">
        <p14:creationId xmlns:p14="http://schemas.microsoft.com/office/powerpoint/2010/main" val="3068402683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hapter Separator 1_Large Titl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1268764"/>
            <a:ext cx="6732240" cy="2160239"/>
          </a:xfrm>
          <a:prstGeom prst="rect">
            <a:avLst/>
          </a:prstGeom>
          <a:solidFill>
            <a:schemeClr val="tx1">
              <a:lumMod val="50000"/>
              <a:lumOff val="50000"/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Rectangle 8"/>
          <p:cNvSpPr/>
          <p:nvPr userDrawn="1"/>
        </p:nvSpPr>
        <p:spPr>
          <a:xfrm>
            <a:off x="0" y="3383284"/>
            <a:ext cx="6732240" cy="45719"/>
          </a:xfrm>
          <a:prstGeom prst="rect">
            <a:avLst/>
          </a:prstGeom>
          <a:solidFill>
            <a:srgbClr val="C60C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67545" y="1988843"/>
            <a:ext cx="6264695" cy="1440159"/>
          </a:xfrm>
        </p:spPr>
        <p:txBody>
          <a:bodyPr anchor="t"/>
          <a:lstStyle>
            <a:lvl1pPr algn="l">
              <a:defRPr sz="4000" b="0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Chapter 1 title</a:t>
            </a:r>
            <a:br>
              <a:rPr lang="en-US" dirty="0" smtClean="0"/>
            </a:br>
            <a:r>
              <a:rPr lang="en-US" dirty="0" smtClean="0"/>
              <a:t>large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67545" y="1268760"/>
            <a:ext cx="6264695" cy="72008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Chapter subtitle</a:t>
            </a:r>
          </a:p>
        </p:txBody>
      </p:sp>
    </p:spTree>
    <p:extLst>
      <p:ext uri="{BB962C8B-B14F-4D97-AF65-F5344CB8AC3E}">
        <p14:creationId xmlns:p14="http://schemas.microsoft.com/office/powerpoint/2010/main" val="1605672215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hapter Separator 2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1268760"/>
            <a:ext cx="6732240" cy="1440159"/>
          </a:xfrm>
          <a:prstGeom prst="rect">
            <a:avLst/>
          </a:prstGeom>
          <a:solidFill>
            <a:schemeClr val="tx1">
              <a:lumMod val="50000"/>
              <a:lumOff val="50000"/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Rectangle 6"/>
          <p:cNvSpPr/>
          <p:nvPr userDrawn="1"/>
        </p:nvSpPr>
        <p:spPr>
          <a:xfrm>
            <a:off x="0" y="2663204"/>
            <a:ext cx="6732240" cy="45719"/>
          </a:xfrm>
          <a:prstGeom prst="rect">
            <a:avLst/>
          </a:prstGeom>
          <a:solidFill>
            <a:srgbClr val="C60C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67546" y="1988844"/>
            <a:ext cx="6264696" cy="720079"/>
          </a:xfrm>
        </p:spPr>
        <p:txBody>
          <a:bodyPr anchor="t"/>
          <a:lstStyle>
            <a:lvl1pPr algn="l">
              <a:defRPr sz="4000" b="0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Chapter 2 title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67545" y="1268760"/>
            <a:ext cx="6264695" cy="72008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Chapter subtitle</a:t>
            </a:r>
          </a:p>
        </p:txBody>
      </p:sp>
    </p:spTree>
    <p:extLst>
      <p:ext uri="{BB962C8B-B14F-4D97-AF65-F5344CB8AC3E}">
        <p14:creationId xmlns:p14="http://schemas.microsoft.com/office/powerpoint/2010/main" val="1557344821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hapter Separator 2_Large Titl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1268764"/>
            <a:ext cx="6732240" cy="2160239"/>
          </a:xfrm>
          <a:prstGeom prst="rect">
            <a:avLst/>
          </a:prstGeom>
          <a:solidFill>
            <a:schemeClr val="tx1">
              <a:lumMod val="50000"/>
              <a:lumOff val="50000"/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Rectangle 8"/>
          <p:cNvSpPr/>
          <p:nvPr userDrawn="1"/>
        </p:nvSpPr>
        <p:spPr>
          <a:xfrm>
            <a:off x="0" y="3383284"/>
            <a:ext cx="6732240" cy="45719"/>
          </a:xfrm>
          <a:prstGeom prst="rect">
            <a:avLst/>
          </a:prstGeom>
          <a:solidFill>
            <a:srgbClr val="C60C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67545" y="1988843"/>
            <a:ext cx="6264695" cy="1440159"/>
          </a:xfrm>
        </p:spPr>
        <p:txBody>
          <a:bodyPr anchor="t"/>
          <a:lstStyle>
            <a:lvl1pPr algn="l">
              <a:defRPr sz="4000" b="0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Chapter 2 title</a:t>
            </a:r>
            <a:br>
              <a:rPr lang="en-US" dirty="0" smtClean="0"/>
            </a:br>
            <a:r>
              <a:rPr lang="en-US" dirty="0" smtClean="0"/>
              <a:t>large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67545" y="1268760"/>
            <a:ext cx="6264695" cy="72008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Chapter subtitle</a:t>
            </a:r>
          </a:p>
        </p:txBody>
      </p:sp>
    </p:spTree>
    <p:extLst>
      <p:ext uri="{BB962C8B-B14F-4D97-AF65-F5344CB8AC3E}">
        <p14:creationId xmlns:p14="http://schemas.microsoft.com/office/powerpoint/2010/main" val="3823231378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hapter Separator 3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1268760"/>
            <a:ext cx="6732240" cy="1440159"/>
          </a:xfrm>
          <a:prstGeom prst="rect">
            <a:avLst/>
          </a:prstGeom>
          <a:solidFill>
            <a:schemeClr val="tx1">
              <a:lumMod val="50000"/>
              <a:lumOff val="50000"/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Rectangle 6"/>
          <p:cNvSpPr/>
          <p:nvPr userDrawn="1"/>
        </p:nvSpPr>
        <p:spPr>
          <a:xfrm>
            <a:off x="1" y="2663204"/>
            <a:ext cx="6732241" cy="45719"/>
          </a:xfrm>
          <a:prstGeom prst="rect">
            <a:avLst/>
          </a:prstGeom>
          <a:solidFill>
            <a:srgbClr val="C60C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67546" y="1988844"/>
            <a:ext cx="6264696" cy="720079"/>
          </a:xfrm>
        </p:spPr>
        <p:txBody>
          <a:bodyPr anchor="t"/>
          <a:lstStyle>
            <a:lvl1pPr algn="l">
              <a:defRPr sz="4000" b="0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Chapter 3 title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67545" y="1268760"/>
            <a:ext cx="6264695" cy="72008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Chapter subtitle</a:t>
            </a:r>
          </a:p>
        </p:txBody>
      </p:sp>
    </p:spTree>
    <p:extLst>
      <p:ext uri="{BB962C8B-B14F-4D97-AF65-F5344CB8AC3E}">
        <p14:creationId xmlns:p14="http://schemas.microsoft.com/office/powerpoint/2010/main" val="1605672215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hapter Separator 3_Large Titl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1268764"/>
            <a:ext cx="6732240" cy="2160239"/>
          </a:xfrm>
          <a:prstGeom prst="rect">
            <a:avLst/>
          </a:prstGeom>
          <a:solidFill>
            <a:schemeClr val="tx1">
              <a:lumMod val="50000"/>
              <a:lumOff val="50000"/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Rectangle 8"/>
          <p:cNvSpPr/>
          <p:nvPr userDrawn="1"/>
        </p:nvSpPr>
        <p:spPr>
          <a:xfrm>
            <a:off x="0" y="3383284"/>
            <a:ext cx="6732240" cy="45719"/>
          </a:xfrm>
          <a:prstGeom prst="rect">
            <a:avLst/>
          </a:prstGeom>
          <a:solidFill>
            <a:srgbClr val="C60C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67545" y="1988843"/>
            <a:ext cx="6264695" cy="1440159"/>
          </a:xfrm>
        </p:spPr>
        <p:txBody>
          <a:bodyPr anchor="t"/>
          <a:lstStyle>
            <a:lvl1pPr algn="l">
              <a:defRPr sz="4000" b="0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Chapter 3 title</a:t>
            </a:r>
            <a:br>
              <a:rPr lang="en-US" dirty="0" smtClean="0"/>
            </a:br>
            <a:r>
              <a:rPr lang="en-US" dirty="0" smtClean="0"/>
              <a:t>large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67545" y="1268760"/>
            <a:ext cx="6264695" cy="72008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Chapter subtitle</a:t>
            </a:r>
          </a:p>
        </p:txBody>
      </p:sp>
    </p:spTree>
    <p:extLst>
      <p:ext uri="{BB962C8B-B14F-4D97-AF65-F5344CB8AC3E}">
        <p14:creationId xmlns:p14="http://schemas.microsoft.com/office/powerpoint/2010/main" val="3823231378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68313" y="368240"/>
            <a:ext cx="7416800" cy="1188552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 smtClean="0"/>
              <a:t>Slide Title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18488" cy="4853136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dirty="0" smtClean="0"/>
              <a:t>First level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ru-RU" dirty="0" smtClean="0"/>
          </a:p>
          <a:p>
            <a:pPr lvl="2"/>
            <a:endParaRPr lang="en-US" dirty="0" smtClean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4943" y="269533"/>
            <a:ext cx="806726" cy="236403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7164288" y="6453336"/>
            <a:ext cx="1728192" cy="288032"/>
          </a:xfrm>
          <a:prstGeom prst="rect">
            <a:avLst/>
          </a:prstGeom>
        </p:spPr>
        <p:txBody>
          <a:bodyPr vert="horz" lIns="0" tIns="45720" rIns="0" bIns="45720" rtlCol="0" anchor="t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64A3CC-9215-4D44-A91D-3C56E408671D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1442" y="6456514"/>
            <a:ext cx="1662286" cy="365125"/>
          </a:xfrm>
          <a:prstGeom prst="rect">
            <a:avLst/>
          </a:prstGeom>
        </p:spPr>
        <p:txBody>
          <a:bodyPr vert="horz" lIns="0" tIns="45720" rIns="0" bIns="4572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Confidential </a:t>
            </a:r>
          </a:p>
        </p:txBody>
      </p:sp>
    </p:spTree>
    <p:extLst>
      <p:ext uri="{BB962C8B-B14F-4D97-AF65-F5344CB8AC3E}">
        <p14:creationId xmlns:p14="http://schemas.microsoft.com/office/powerpoint/2010/main" val="19526302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87" r:id="rId2"/>
    <p:sldLayoutId id="2147483650" r:id="rId3"/>
    <p:sldLayoutId id="2147483662" r:id="rId4"/>
    <p:sldLayoutId id="2147483663" r:id="rId5"/>
    <p:sldLayoutId id="2147483685" r:id="rId6"/>
    <p:sldLayoutId id="2147483691" r:id="rId7"/>
    <p:sldLayoutId id="2147483664" r:id="rId8"/>
    <p:sldLayoutId id="2147483692" r:id="rId9"/>
    <p:sldLayoutId id="2147483665" r:id="rId10"/>
    <p:sldLayoutId id="2147483693" r:id="rId11"/>
    <p:sldLayoutId id="2147483678" r:id="rId12"/>
    <p:sldLayoutId id="2147483694" r:id="rId13"/>
    <p:sldLayoutId id="2147483679" r:id="rId14"/>
    <p:sldLayoutId id="2147483695" r:id="rId15"/>
    <p:sldLayoutId id="2147483688" r:id="rId16"/>
    <p:sldLayoutId id="2147483681" r:id="rId17"/>
    <p:sldLayoutId id="2147483683" r:id="rId18"/>
    <p:sldLayoutId id="2147483682" r:id="rId19"/>
    <p:sldLayoutId id="2147483666" r:id="rId20"/>
    <p:sldLayoutId id="2147483652" r:id="rId21"/>
    <p:sldLayoutId id="2147483680" r:id="rId22"/>
    <p:sldLayoutId id="2147483672" r:id="rId23"/>
    <p:sldLayoutId id="2147483654" r:id="rId24"/>
    <p:sldLayoutId id="2147483667" r:id="rId25"/>
    <p:sldLayoutId id="2147483668" r:id="rId26"/>
    <p:sldLayoutId id="2147483675" r:id="rId27"/>
    <p:sldLayoutId id="2147483676" r:id="rId28"/>
    <p:sldLayoutId id="2147483698" r:id="rId29"/>
    <p:sldLayoutId id="2147483699" r:id="rId30"/>
    <p:sldLayoutId id="2147483669" r:id="rId31"/>
    <p:sldLayoutId id="2147483670" r:id="rId32"/>
    <p:sldLayoutId id="2147483674" r:id="rId33"/>
    <p:sldLayoutId id="2147483697" r:id="rId34"/>
    <p:sldLayoutId id="2147483700" r:id="rId35"/>
    <p:sldLayoutId id="2147483657" r:id="rId36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None/>
        <a:defRPr sz="3600" b="0" kern="0" baseline="0">
          <a:solidFill>
            <a:schemeClr val="tx1">
              <a:lumMod val="75000"/>
              <a:lumOff val="25000"/>
            </a:schemeClr>
          </a:solidFill>
          <a:latin typeface="Calibri" pitchFamily="34" charset="0"/>
          <a:ea typeface="+mj-ea"/>
          <a:cs typeface="Calibri" pitchFamily="34" charset="0"/>
        </a:defRPr>
      </a:lvl1pPr>
    </p:titleStyle>
    <p:bodyStyle>
      <a:lvl1pPr marL="342900" indent="-342900" algn="l" defTabSz="914400" rtl="0" eaLnBrk="1" latinLnBrk="0" hangingPunct="1">
        <a:spcBef>
          <a:spcPts val="576"/>
        </a:spcBef>
        <a:spcAft>
          <a:spcPts val="200"/>
        </a:spcAft>
        <a:buClr>
          <a:srgbClr val="C60C30"/>
        </a:buClr>
        <a:buFont typeface="Calibri" pitchFamily="34" charset="0"/>
        <a:buChar char="●"/>
        <a:defRPr lang="en-US" sz="2400" kern="1200" smtClean="0">
          <a:solidFill>
            <a:schemeClr val="tx1">
              <a:lumMod val="75000"/>
              <a:lumOff val="25000"/>
            </a:schemeClr>
          </a:solidFill>
          <a:effectLst/>
          <a:latin typeface="+mn-lt"/>
          <a:ea typeface="+mn-ea"/>
          <a:cs typeface="+mn-cs"/>
        </a:defRPr>
      </a:lvl1pPr>
      <a:lvl2pPr marL="628650" indent="-271463" algn="l" defTabSz="914400" rtl="0" eaLnBrk="1" latinLnBrk="0" hangingPunct="1">
        <a:spcBef>
          <a:spcPts val="400"/>
        </a:spcBef>
        <a:spcAft>
          <a:spcPts val="0"/>
        </a:spcAft>
        <a:buClr>
          <a:schemeClr val="bg1">
            <a:lumMod val="50000"/>
          </a:schemeClr>
        </a:buClr>
        <a:buFont typeface="Calibri" pitchFamily="34" charset="0"/>
        <a:buChar char="●"/>
        <a:defRPr sz="2000" b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95350" indent="-266700" algn="l" defTabSz="914400" rtl="0" eaLnBrk="1" latinLnBrk="0" hangingPunct="1">
        <a:spcBef>
          <a:spcPts val="384"/>
        </a:spcBef>
        <a:spcAft>
          <a:spcPts val="0"/>
        </a:spcAft>
        <a:buFont typeface="Calibri" pitchFamily="34" charset="0"/>
        <a:buChar char="–"/>
        <a:defRPr sz="1600" b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76325" indent="-179388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254125" indent="-176213" algn="l" defTabSz="914400" rtl="0" eaLnBrk="1" latinLnBrk="0" hangingPunct="1">
        <a:spcBef>
          <a:spcPct val="20000"/>
        </a:spcBef>
        <a:buFont typeface="Calibri" pitchFamily="34" charset="0"/>
        <a:buChar char="‐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mailto:monitoring@abbyy.com" TargetMode="Externa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42750" y="1538790"/>
            <a:ext cx="6264696" cy="72007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ПРОГРАММНЫЙ КОМПЛЕКС </a:t>
            </a:r>
            <a:r>
              <a:rPr lang="en-US" dirty="0" smtClean="0"/>
              <a:t>ABBYY </a:t>
            </a:r>
            <a:r>
              <a:rPr lang="ru-RU" dirty="0" smtClean="0"/>
              <a:t>Мониторинг</a:t>
            </a:r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7227295" y="6456514"/>
            <a:ext cx="1728787" cy="288925"/>
          </a:xfrm>
        </p:spPr>
        <p:txBody>
          <a:bodyPr/>
          <a:lstStyle/>
          <a:p>
            <a:fld id="{7C64A3CC-9215-4D44-A91D-3C56E408671D}" type="slidenum">
              <a:rPr lang="ru-RU" smtClean="0"/>
              <a:pPr/>
              <a:t>1</a:t>
            </a:fld>
            <a:endParaRPr lang="ru-RU" dirty="0"/>
          </a:p>
        </p:txBody>
      </p:sp>
      <p:sp>
        <p:nvSpPr>
          <p:cNvPr id="10" name="Footer Placeholder 3"/>
          <p:cNvSpPr txBox="1">
            <a:spLocks/>
          </p:cNvSpPr>
          <p:nvPr/>
        </p:nvSpPr>
        <p:spPr>
          <a:xfrm>
            <a:off x="461442" y="6456514"/>
            <a:ext cx="1662286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ABBYY </a:t>
            </a:r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Мониторинг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8404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Планирование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9033" y="1002431"/>
            <a:ext cx="8218488" cy="4853136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 smtClean="0"/>
              <a:t>Необходимо назначить класс на мониторинговую работу.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 smtClean="0"/>
              <a:t>Для этого необходимо нажать кнопку «Добавить в планирование» напротив соответствующего класса.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 smtClean="0"/>
              <a:t>Необходимо заполнить ВСЕ поля информации в открывшемся диалоге, сохранить изменения.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 smtClean="0"/>
              <a:t>После выполнения всех действий</a:t>
            </a:r>
          </a:p>
          <a:p>
            <a:r>
              <a:rPr lang="ru-RU" dirty="0"/>
              <a:t>н</a:t>
            </a:r>
            <a:r>
              <a:rPr lang="ru-RU" dirty="0" smtClean="0"/>
              <a:t>ажать кнопку </a:t>
            </a:r>
            <a:r>
              <a:rPr lang="ru-RU" b="1" dirty="0" smtClean="0"/>
              <a:t>«Завершить этап».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64A3CC-9215-4D44-A91D-3C56E408671D}" type="slidenum">
              <a:rPr lang="ru-RU" smtClean="0"/>
              <a:pPr/>
              <a:t>10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Confidential </a:t>
            </a:r>
            <a:endParaRPr lang="en-US" dirty="0" smtClean="0"/>
          </a:p>
        </p:txBody>
      </p:sp>
      <p:pic>
        <p:nvPicPr>
          <p:cNvPr id="6" name="Picture 5"/>
          <p:cNvPicPr/>
          <p:nvPr/>
        </p:nvPicPr>
        <p:blipFill>
          <a:blip r:embed="rId2"/>
          <a:stretch>
            <a:fillRect/>
          </a:stretch>
        </p:blipFill>
        <p:spPr>
          <a:xfrm>
            <a:off x="5382090" y="3523043"/>
            <a:ext cx="3132455" cy="307784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40316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Этап тех. готовности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6392" y="2007262"/>
            <a:ext cx="8218488" cy="4766370"/>
          </a:xfrm>
        </p:spPr>
        <p:txBody>
          <a:bodyPr>
            <a:normAutofit fontScale="85000" lnSpcReduction="10000"/>
          </a:bodyPr>
          <a:lstStyle/>
          <a:p>
            <a:r>
              <a:rPr lang="ru-RU" dirty="0"/>
              <a:t>Для этого выполните следующие действия: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dirty="0"/>
              <a:t>Установите программу ABBYY Мониторинг Клиент. Для этого нажмите кнопку </a:t>
            </a:r>
            <a:r>
              <a:rPr lang="ru-RU" b="1" dirty="0"/>
              <a:t>Установить ABBYY Мониторинг </a:t>
            </a:r>
            <a:r>
              <a:rPr lang="ru-RU" b="1" dirty="0" smtClean="0"/>
              <a:t>клиент</a:t>
            </a:r>
            <a:r>
              <a:rPr lang="ru-RU" dirty="0"/>
              <a:t>, запустите полученный файл и следуйте инструкциям мастера установки</a:t>
            </a:r>
            <a:r>
              <a:rPr lang="ru-RU" dirty="0" smtClean="0"/>
              <a:t>.</a:t>
            </a:r>
            <a:endParaRPr lang="ru-RU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dirty="0" smtClean="0"/>
              <a:t>Проверьте </a:t>
            </a:r>
            <a:r>
              <a:rPr lang="ru-RU" dirty="0"/>
              <a:t>работу принтера. Убедитесь, что принтер подключен к компьютеру и установлен в системе. Нажмите кнопку </a:t>
            </a:r>
            <a:r>
              <a:rPr lang="ru-RU" b="1" dirty="0"/>
              <a:t>Тестовая печать</a:t>
            </a:r>
            <a:r>
              <a:rPr lang="ru-RU" dirty="0" smtClean="0"/>
              <a:t>.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dirty="0"/>
              <a:t>Проверьте, что на распечатанной тестовой странице нет явных дефектов печати.</a:t>
            </a:r>
            <a:endParaRPr lang="ru-RU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/>
              <a:t>Проверьте </a:t>
            </a:r>
            <a:r>
              <a:rPr lang="ru-RU" dirty="0" smtClean="0"/>
              <a:t>работу сканера. </a:t>
            </a:r>
            <a:r>
              <a:rPr lang="ru-RU" dirty="0"/>
              <a:t>Убедитесь, что </a:t>
            </a:r>
            <a:r>
              <a:rPr lang="ru-RU" dirty="0" smtClean="0"/>
              <a:t>сканер подключен </a:t>
            </a:r>
            <a:r>
              <a:rPr lang="ru-RU" dirty="0"/>
              <a:t>к </a:t>
            </a:r>
            <a:r>
              <a:rPr lang="ru-RU" dirty="0" smtClean="0"/>
              <a:t>компьютеру.</a:t>
            </a:r>
            <a:r>
              <a:rPr lang="ru-RU" dirty="0"/>
              <a:t> Нажмите кнопку </a:t>
            </a:r>
            <a:r>
              <a:rPr lang="ru-RU" b="1" dirty="0" smtClean="0"/>
              <a:t>Тестовое сканирование</a:t>
            </a:r>
            <a:r>
              <a:rPr lang="ru-RU" dirty="0" smtClean="0"/>
              <a:t>. Если система не определяет сканер, то </a:t>
            </a:r>
            <a:r>
              <a:rPr lang="ru-RU" i="1" dirty="0" smtClean="0"/>
              <a:t>обратитесь в тех. поддержку, приложив к письму скан бланка</a:t>
            </a:r>
            <a:r>
              <a:rPr lang="ru-RU" dirty="0" smtClean="0"/>
              <a:t>. Мы закроем вам этап технической готовности.</a:t>
            </a:r>
            <a:endParaRPr lang="ru-RU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dirty="0"/>
              <a:t> </a:t>
            </a:r>
            <a:r>
              <a:rPr lang="ru-RU" dirty="0" smtClean="0"/>
              <a:t>Если </a:t>
            </a:r>
            <a:r>
              <a:rPr lang="ru-RU" dirty="0"/>
              <a:t>тестовая страница успешно </a:t>
            </a:r>
            <a:r>
              <a:rPr lang="ru-RU" dirty="0" smtClean="0"/>
              <a:t>распечатана и отсканирована, </a:t>
            </a:r>
            <a:r>
              <a:rPr lang="ru-RU" dirty="0"/>
              <a:t>нажмите кнопку </a:t>
            </a:r>
            <a:r>
              <a:rPr lang="ru-RU" b="1" dirty="0"/>
              <a:t>Завершить этап</a:t>
            </a:r>
            <a:r>
              <a:rPr lang="ru-RU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64A3CC-9215-4D44-A91D-3C56E408671D}" type="slidenum">
              <a:rPr lang="ru-RU" smtClean="0"/>
              <a:pPr/>
              <a:t>11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Confidential </a:t>
            </a:r>
            <a:endParaRPr lang="en-US" dirty="0" smtClean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t="19403"/>
          <a:stretch/>
        </p:blipFill>
        <p:spPr>
          <a:xfrm>
            <a:off x="341530" y="1061064"/>
            <a:ext cx="5181600" cy="898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755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Печать контрольно</a:t>
            </a:r>
            <a:r>
              <a:rPr lang="ru-RU" dirty="0"/>
              <a:t>-</a:t>
            </a:r>
            <a:r>
              <a:rPr lang="ru-RU" dirty="0" smtClean="0"/>
              <a:t>измерительных материалов и бланков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</a:rPr>
              <a:t>Необходимо сначала распечатать бумажный вариант работы, нажав кнопку Печать.</a:t>
            </a:r>
          </a:p>
          <a:p>
            <a:endParaRPr lang="ru-RU" dirty="0">
              <a:solidFill>
                <a:schemeClr val="tx1"/>
              </a:solidFill>
            </a:endParaRPr>
          </a:p>
          <a:p>
            <a:endParaRPr lang="ru-RU" dirty="0" smtClean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64A3CC-9215-4D44-A91D-3C56E408671D}" type="slidenum">
              <a:rPr lang="ru-RU" smtClean="0"/>
              <a:pPr/>
              <a:t>12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Confidential </a:t>
            </a:r>
            <a:endParaRPr lang="en-US" dirty="0" smtClean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580" y="2663915"/>
            <a:ext cx="5174305" cy="3239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189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>
                <a:solidFill>
                  <a:schemeClr val="tx1"/>
                </a:solidFill>
              </a:rPr>
              <a:t>Мониторинговая работа содержит следующие материалы:</a:t>
            </a:r>
            <a:endParaRPr lang="en-US" dirty="0">
              <a:solidFill>
                <a:schemeClr val="tx1"/>
              </a:solidFill>
            </a:endParaRPr>
          </a:p>
          <a:p>
            <a:pPr lvl="0"/>
            <a:endParaRPr lang="ru-RU" dirty="0">
              <a:solidFill>
                <a:schemeClr val="tx1"/>
              </a:solidFill>
            </a:endParaRPr>
          </a:p>
          <a:p>
            <a:pPr lvl="1"/>
            <a:r>
              <a:rPr lang="ru-RU" dirty="0">
                <a:solidFill>
                  <a:schemeClr val="tx1"/>
                </a:solidFill>
              </a:rPr>
              <a:t>Титульный лист МР</a:t>
            </a:r>
          </a:p>
          <a:p>
            <a:pPr lvl="1"/>
            <a:r>
              <a:rPr lang="ru-RU" dirty="0" smtClean="0">
                <a:solidFill>
                  <a:schemeClr val="tx1"/>
                </a:solidFill>
              </a:rPr>
              <a:t>Ведомость</a:t>
            </a:r>
          </a:p>
          <a:p>
            <a:pPr lvl="1"/>
            <a:r>
              <a:rPr lang="ru-RU" dirty="0" smtClean="0">
                <a:solidFill>
                  <a:schemeClr val="tx1"/>
                </a:solidFill>
              </a:rPr>
              <a:t>Список учеников</a:t>
            </a:r>
          </a:p>
          <a:p>
            <a:pPr lvl="1"/>
            <a:r>
              <a:rPr lang="ru-RU" dirty="0" smtClean="0">
                <a:solidFill>
                  <a:schemeClr val="tx1"/>
                </a:solidFill>
              </a:rPr>
              <a:t>Критерии (если есть </a:t>
            </a:r>
          </a:p>
          <a:p>
            <a:pPr lvl="1"/>
            <a:r>
              <a:rPr lang="ru-RU" dirty="0" smtClean="0">
                <a:solidFill>
                  <a:schemeClr val="tx1"/>
                </a:solidFill>
              </a:rPr>
              <a:t>творческая часть)</a:t>
            </a:r>
            <a:endParaRPr lang="ru-RU" dirty="0">
              <a:solidFill>
                <a:schemeClr val="tx1"/>
              </a:solidFill>
            </a:endParaRPr>
          </a:p>
          <a:p>
            <a:pPr lvl="1"/>
            <a:r>
              <a:rPr lang="ru-RU" dirty="0" err="1">
                <a:solidFill>
                  <a:schemeClr val="tx1"/>
                </a:solidFill>
              </a:rPr>
              <a:t>КИМы</a:t>
            </a:r>
            <a:endParaRPr lang="ru-RU" dirty="0">
              <a:solidFill>
                <a:schemeClr val="tx1"/>
              </a:solidFill>
            </a:endParaRPr>
          </a:p>
          <a:p>
            <a:pPr lvl="1"/>
            <a:r>
              <a:rPr lang="ru-RU" dirty="0">
                <a:solidFill>
                  <a:schemeClr val="tx1"/>
                </a:solidFill>
              </a:rPr>
              <a:t>Бланки для ответов</a:t>
            </a:r>
            <a:r>
              <a:rPr lang="en-US" dirty="0">
                <a:solidFill>
                  <a:schemeClr val="tx1"/>
                </a:solidFill>
              </a:rPr>
              <a:t> </a:t>
            </a:r>
          </a:p>
          <a:p>
            <a:pPr lvl="0"/>
            <a:endParaRPr lang="ru-RU" dirty="0">
              <a:solidFill>
                <a:srgbClr val="FF0000"/>
              </a:solidFill>
            </a:endParaRPr>
          </a:p>
          <a:p>
            <a:endParaRPr lang="ru-RU" dirty="0">
              <a:solidFill>
                <a:srgbClr val="FF0000"/>
              </a:solidFill>
            </a:endParaRPr>
          </a:p>
          <a:p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64A3CC-9215-4D44-A91D-3C56E408671D}" type="slidenum">
              <a:rPr lang="ru-RU" smtClean="0">
                <a:solidFill>
                  <a:srgbClr val="FF0000"/>
                </a:solidFill>
              </a:rPr>
              <a:pPr/>
              <a:t>13</a:t>
            </a:fld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Confidential</a:t>
            </a:r>
            <a:r>
              <a:rPr lang="en-US" dirty="0" smtClean="0">
                <a:solidFill>
                  <a:schemeClr val="tx1"/>
                </a:solidFill>
              </a:rPr>
              <a:t> 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Печать контрольно</a:t>
            </a:r>
            <a:r>
              <a:rPr lang="ru-RU" dirty="0"/>
              <a:t>-</a:t>
            </a:r>
            <a:r>
              <a:rPr lang="ru-RU" dirty="0" smtClean="0"/>
              <a:t>измерительных материалов и бланков</a:t>
            </a:r>
            <a:endParaRPr lang="ru-RU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1346" y="2195749"/>
            <a:ext cx="5404342" cy="41931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33880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Печать контрольно-измерительных материалов и бланков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64A3CC-9215-4D44-A91D-3C56E408671D}" type="slidenum">
              <a:rPr lang="ru-RU" smtClean="0"/>
              <a:pPr/>
              <a:t>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Confidential </a:t>
            </a:r>
            <a:endParaRPr lang="en-US" dirty="0" smtClean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90687" y="3113965"/>
            <a:ext cx="6173739" cy="2681012"/>
          </a:xfrm>
          <a:prstGeom prst="rect">
            <a:avLst/>
          </a:prstGeom>
        </p:spPr>
      </p:pic>
      <p:sp>
        <p:nvSpPr>
          <p:cNvPr id="9" name="Content Placeholder 2"/>
          <p:cNvSpPr txBox="1">
            <a:spLocks/>
          </p:cNvSpPr>
          <p:nvPr/>
        </p:nvSpPr>
        <p:spPr>
          <a:xfrm>
            <a:off x="468313" y="1763815"/>
            <a:ext cx="8218488" cy="2142238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0" indent="0" algn="l" defTabSz="914400" rtl="0" eaLnBrk="1" latinLnBrk="0" hangingPunct="1">
              <a:spcBef>
                <a:spcPts val="576"/>
              </a:spcBef>
              <a:spcAft>
                <a:spcPts val="200"/>
              </a:spcAft>
              <a:buClr>
                <a:srgbClr val="C60C30"/>
              </a:buClr>
              <a:buFont typeface="Calibri" pitchFamily="34" charset="0"/>
              <a:buNone/>
              <a:defRPr lang="en-US"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bg1">
                  <a:lumMod val="50000"/>
                </a:schemeClr>
              </a:buClr>
              <a:buFont typeface="Calibri" pitchFamily="34" charset="0"/>
              <a:buNone/>
              <a:defRPr sz="20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ts val="384"/>
              </a:spcBef>
              <a:spcAft>
                <a:spcPts val="0"/>
              </a:spcAft>
              <a:buFont typeface="Calibri" pitchFamily="34" charset="0"/>
              <a:buNone/>
              <a:defRPr sz="16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Calibri" pitchFamily="34" charset="0"/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 smtClean="0"/>
              <a:t>Список учеников на портале обезличен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 smtClean="0"/>
              <a:t>Для идентификации ученика необходимо заполнить список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 smtClean="0"/>
              <a:t>Список учеников используется также при анализе результатов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3957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 smtClean="0"/>
              <a:t>После печати бумажной версии всех материалов необходимо сохранить их же в </a:t>
            </a:r>
            <a:r>
              <a:rPr lang="en-US" dirty="0" smtClean="0"/>
              <a:t>PDF: </a:t>
            </a:r>
            <a:r>
              <a:rPr lang="ru-RU" dirty="0" smtClean="0"/>
              <a:t>это даст возможность допечатать листы.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dirty="0" smtClean="0"/>
          </a:p>
          <a:p>
            <a:endParaRPr lang="ru-RU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 smtClean="0"/>
              <a:t>После успешного прохождения всех действий, необходимо нажать кнопку «Завершить этап».</a:t>
            </a:r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64A3CC-9215-4D44-A91D-3C56E408671D}" type="slidenum">
              <a:rPr lang="ru-RU" smtClean="0"/>
              <a:pPr/>
              <a:t>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Confidential </a:t>
            </a:r>
            <a:endParaRPr lang="en-US" dirty="0" smtClean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Печать контрольно-измерительных материалов и бланков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646047" y="3022734"/>
            <a:ext cx="8138037" cy="1845205"/>
            <a:chOff x="646047" y="3022734"/>
            <a:chExt cx="8138037" cy="1845205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 rotWithShape="1">
            <a:blip r:embed="rId2"/>
            <a:srcRect t="5100" b="34104"/>
            <a:stretch/>
          </p:blipFill>
          <p:spPr>
            <a:xfrm>
              <a:off x="646047" y="3022734"/>
              <a:ext cx="8138037" cy="1845205"/>
            </a:xfrm>
            <a:prstGeom prst="rect">
              <a:avLst/>
            </a:prstGeom>
          </p:spPr>
        </p:pic>
        <p:sp>
          <p:nvSpPr>
            <p:cNvPr id="8" name="Rectangle 7"/>
            <p:cNvSpPr/>
            <p:nvPr/>
          </p:nvSpPr>
          <p:spPr>
            <a:xfrm>
              <a:off x="1286635" y="3293374"/>
              <a:ext cx="900100" cy="315035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286635" y="4194085"/>
              <a:ext cx="900100" cy="315035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3248804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Сканирование бланков</a:t>
            </a:r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64A3CC-9215-4D44-A91D-3C56E408671D}" type="slidenum">
              <a:rPr lang="ru-RU" smtClean="0"/>
              <a:pPr/>
              <a:t>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Confidential </a:t>
            </a:r>
            <a:endParaRPr lang="en-US" dirty="0" smtClean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68313" y="1178750"/>
            <a:ext cx="8218488" cy="4853136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 smtClean="0"/>
              <a:t>Все бланки с ответами сканируются.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 smtClean="0"/>
              <a:t>Бланки автоматически распознаются. Это может занять длительное время, поэтому можете не дожидаться распознавания.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 smtClean="0"/>
              <a:t>Привязка бланка и ученика происходит по штрих-коду ученика.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 smtClean="0"/>
              <a:t>Бланки ученика, по уважительной причине не пришедшего на мониторинговую работу, не сканируются.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 smtClean="0"/>
              <a:t>После успешного сканирования</a:t>
            </a:r>
          </a:p>
          <a:p>
            <a:r>
              <a:rPr lang="ru-RU" dirty="0"/>
              <a:t>и</a:t>
            </a:r>
            <a:r>
              <a:rPr lang="ru-RU" dirty="0" smtClean="0"/>
              <a:t> распознавания необходимо</a:t>
            </a:r>
          </a:p>
          <a:p>
            <a:r>
              <a:rPr lang="ru-RU" dirty="0"/>
              <a:t>н</a:t>
            </a:r>
            <a:r>
              <a:rPr lang="ru-RU" dirty="0" smtClean="0"/>
              <a:t>ажать кнопку «Завершить этап».</a:t>
            </a:r>
            <a:endParaRPr lang="ru-RU" dirty="0"/>
          </a:p>
          <a:p>
            <a:endParaRPr lang="ru-RU" dirty="0" smtClean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b="56237"/>
          <a:stretch/>
        </p:blipFill>
        <p:spPr>
          <a:xfrm>
            <a:off x="5008872" y="4636731"/>
            <a:ext cx="4135128" cy="2212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832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368240"/>
            <a:ext cx="7416800" cy="810510"/>
          </a:xfrm>
        </p:spPr>
        <p:txBody>
          <a:bodyPr/>
          <a:lstStyle/>
          <a:p>
            <a:r>
              <a:rPr lang="ru-RU" dirty="0" smtClean="0"/>
              <a:t>Верификация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78750"/>
            <a:ext cx="8218488" cy="5274586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 smtClean="0"/>
              <a:t>Верификация – это проверка правильности распознавания символов. Верификация проходит в школе.</a:t>
            </a:r>
            <a:endParaRPr lang="ru-RU" dirty="0"/>
          </a:p>
          <a:p>
            <a:r>
              <a:rPr lang="ru-RU" dirty="0" smtClean="0"/>
              <a:t>1. </a:t>
            </a:r>
            <a:endParaRPr lang="ru-RU" dirty="0"/>
          </a:p>
          <a:p>
            <a:endParaRPr lang="ru-RU" dirty="0" smtClean="0"/>
          </a:p>
          <a:p>
            <a:r>
              <a:rPr lang="ru-RU" dirty="0" smtClean="0"/>
              <a:t>2.</a:t>
            </a:r>
          </a:p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64A3CC-9215-4D44-A91D-3C56E408671D}" type="slidenum">
              <a:rPr lang="ru-RU" smtClean="0"/>
              <a:pPr/>
              <a:t>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Confidential </a:t>
            </a:r>
            <a:endParaRPr lang="en-US" dirty="0" smtClean="0"/>
          </a:p>
        </p:txBody>
      </p:sp>
      <p:grpSp>
        <p:nvGrpSpPr>
          <p:cNvPr id="11" name="Group 10"/>
          <p:cNvGrpSpPr/>
          <p:nvPr/>
        </p:nvGrpSpPr>
        <p:grpSpPr>
          <a:xfrm>
            <a:off x="990432" y="2029990"/>
            <a:ext cx="7902048" cy="946853"/>
            <a:chOff x="990432" y="2029990"/>
            <a:chExt cx="7902048" cy="946853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90432" y="2029990"/>
              <a:ext cx="7902048" cy="946853"/>
            </a:xfrm>
            <a:prstGeom prst="rect">
              <a:avLst/>
            </a:prstGeom>
          </p:spPr>
        </p:pic>
        <p:sp>
          <p:nvSpPr>
            <p:cNvPr id="8" name="Rectangle 7"/>
            <p:cNvSpPr/>
            <p:nvPr/>
          </p:nvSpPr>
          <p:spPr>
            <a:xfrm>
              <a:off x="1774939" y="2503416"/>
              <a:ext cx="697578" cy="193686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/>
          <a:srcRect l="7709"/>
          <a:stretch/>
        </p:blipFill>
        <p:spPr>
          <a:xfrm>
            <a:off x="987328" y="3450269"/>
            <a:ext cx="7902048" cy="2556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763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Результаты мониторинга</a:t>
            </a:r>
            <a:endParaRPr lang="ru-RU" sz="3200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57200" y="1268760"/>
            <a:ext cx="8420744" cy="2925325"/>
          </a:xfrm>
        </p:spPr>
        <p:txBody>
          <a:bodyPr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800" b="1" dirty="0"/>
              <a:t>Какие результаты доступны </a:t>
            </a:r>
            <a:r>
              <a:rPr lang="ru-RU" sz="2800" b="1" dirty="0" smtClean="0"/>
              <a:t>на Портале? </a:t>
            </a:r>
          </a:p>
          <a:p>
            <a:pPr lvl="1"/>
            <a:r>
              <a:rPr lang="ru-RU" sz="2800" dirty="0" smtClean="0"/>
              <a:t>Система </a:t>
            </a:r>
            <a:r>
              <a:rPr lang="ru-RU" sz="2800" dirty="0"/>
              <a:t>автоматически создает </a:t>
            </a:r>
            <a:r>
              <a:rPr lang="ru-RU" sz="2800" dirty="0" smtClean="0"/>
              <a:t>отчеты </a:t>
            </a:r>
            <a:r>
              <a:rPr lang="ru-RU" sz="2800" dirty="0"/>
              <a:t>о мониторинговой работе, в </a:t>
            </a:r>
            <a:r>
              <a:rPr lang="ru-RU" sz="2800" dirty="0" smtClean="0"/>
              <a:t>которых </a:t>
            </a:r>
            <a:r>
              <a:rPr lang="ru-RU" sz="2800" dirty="0"/>
              <a:t>указаны: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ru-RU" sz="2800" dirty="0"/>
              <a:t>кто справился с работой лучше, кто хуже (среди </a:t>
            </a:r>
            <a:r>
              <a:rPr lang="ru-RU" sz="2800" dirty="0" smtClean="0"/>
              <a:t>учеников, классов). </a:t>
            </a:r>
            <a:endParaRPr lang="ru-RU" sz="28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ru-RU" sz="2800" dirty="0"/>
              <a:t>сильные и слабые темы (на уровне класса, </a:t>
            </a:r>
            <a:r>
              <a:rPr lang="ru-RU" sz="2800" dirty="0" smtClean="0"/>
              <a:t>школы).</a:t>
            </a:r>
            <a:endParaRPr lang="ru-RU" sz="28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ru-RU" sz="2800" dirty="0"/>
              <a:t>средний </a:t>
            </a:r>
            <a:r>
              <a:rPr lang="ru-RU" sz="2800" dirty="0" smtClean="0"/>
              <a:t>балл.</a:t>
            </a:r>
            <a:endParaRPr lang="ru-RU" sz="2800" dirty="0"/>
          </a:p>
          <a:p>
            <a:pPr lvl="1"/>
            <a:endParaRPr lang="ru-RU" sz="2800" dirty="0" smtClean="0"/>
          </a:p>
          <a:p>
            <a:pPr lvl="1"/>
            <a:r>
              <a:rPr lang="ru-RU" sz="2800" dirty="0" smtClean="0"/>
              <a:t>После наступления даты этапа Результаты доступна </a:t>
            </a:r>
            <a:r>
              <a:rPr lang="ru-RU" sz="2800" dirty="0"/>
              <a:t>статистика по </a:t>
            </a:r>
            <a:r>
              <a:rPr lang="ru-RU" sz="2800" dirty="0" smtClean="0"/>
              <a:t>классу</a:t>
            </a:r>
            <a:r>
              <a:rPr lang="ru-RU" sz="2800" dirty="0"/>
              <a:t> </a:t>
            </a:r>
            <a:r>
              <a:rPr lang="ru-RU" sz="2800" dirty="0" smtClean="0"/>
              <a:t>и </a:t>
            </a:r>
            <a:r>
              <a:rPr lang="ru-RU" sz="2800" dirty="0"/>
              <a:t>школе</a:t>
            </a:r>
            <a:r>
              <a:rPr lang="ru-RU" sz="2800" dirty="0" smtClean="0"/>
              <a:t>.</a:t>
            </a:r>
          </a:p>
          <a:p>
            <a:endParaRPr lang="ru-RU" sz="2800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64A3CC-9215-4D44-A91D-3C56E408671D}" type="slidenum">
              <a:rPr lang="ru-RU" smtClean="0"/>
              <a:pPr/>
              <a:t>18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22129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6127" y="2332609"/>
            <a:ext cx="7200801" cy="3780135"/>
          </a:xfrm>
        </p:spPr>
        <p:txBody>
          <a:bodyPr>
            <a:normAutofit/>
          </a:bodyPr>
          <a:lstStyle/>
          <a:p>
            <a:r>
              <a:rPr lang="ru-RU" sz="2000" kern="1200" cap="none" dirty="0" smtClean="0">
                <a:latin typeface="+mn-lt"/>
                <a:ea typeface="+mn-ea"/>
                <a:cs typeface="+mn-cs"/>
              </a:rPr>
              <a:t>По всем вопросам пишите на </a:t>
            </a:r>
            <a:r>
              <a:rPr lang="en-US" sz="2000" kern="1200" cap="none" dirty="0" smtClean="0">
                <a:latin typeface="+mn-lt"/>
                <a:ea typeface="+mn-ea"/>
                <a:cs typeface="+mn-cs"/>
              </a:rPr>
              <a:t>e-mail</a:t>
            </a:r>
            <a:r>
              <a:rPr lang="ru-RU" sz="2000" kern="1200" cap="none" dirty="0" smtClean="0">
                <a:latin typeface="+mn-lt"/>
                <a:ea typeface="+mn-ea"/>
                <a:cs typeface="+mn-cs"/>
              </a:rPr>
              <a:t>:</a:t>
            </a:r>
            <a:br>
              <a:rPr lang="ru-RU" sz="2000" kern="1200" cap="none" dirty="0" smtClean="0">
                <a:latin typeface="+mn-lt"/>
                <a:ea typeface="+mn-ea"/>
                <a:cs typeface="+mn-cs"/>
              </a:rPr>
            </a:br>
            <a:r>
              <a:rPr lang="en-US" sz="2000" kern="1200" cap="none" dirty="0">
                <a:latin typeface="+mn-lt"/>
                <a:ea typeface="+mn-ea"/>
                <a:cs typeface="+mn-cs"/>
              </a:rPr>
              <a:t>E</a:t>
            </a:r>
            <a:r>
              <a:rPr lang="ru-RU" sz="2000" kern="1200" cap="none" dirty="0" smtClean="0">
                <a:latin typeface="+mn-lt"/>
                <a:ea typeface="+mn-ea"/>
                <a:cs typeface="+mn-cs"/>
              </a:rPr>
              <a:t>-</a:t>
            </a:r>
            <a:r>
              <a:rPr lang="en-US" sz="2000" kern="1200" cap="none" dirty="0" smtClean="0">
                <a:latin typeface="+mn-lt"/>
                <a:ea typeface="+mn-ea"/>
                <a:cs typeface="+mn-cs"/>
              </a:rPr>
              <a:t>mail: </a:t>
            </a:r>
            <a:r>
              <a:rPr lang="ru-RU" sz="2000" kern="1200" cap="none" dirty="0" smtClean="0">
                <a:latin typeface="+mn-lt"/>
                <a:ea typeface="+mn-ea"/>
                <a:cs typeface="+mn-cs"/>
              </a:rPr>
              <a:t> </a:t>
            </a:r>
            <a:r>
              <a:rPr lang="en-US" sz="2000" kern="1200" cap="none" dirty="0" smtClean="0">
                <a:latin typeface="+mn-lt"/>
                <a:ea typeface="+mn-ea"/>
                <a:cs typeface="+mn-cs"/>
                <a:hlinkClick r:id="rId2"/>
              </a:rPr>
              <a:t>monitoring@abbyy.com</a:t>
            </a:r>
            <a:r>
              <a:rPr lang="en-US" sz="2000" kern="1200" cap="none" dirty="0" smtClean="0">
                <a:latin typeface="+mn-lt"/>
                <a:ea typeface="+mn-ea"/>
                <a:cs typeface="+mn-cs"/>
              </a:rPr>
              <a:t>  </a:t>
            </a:r>
            <a:endParaRPr lang="ru-RU" sz="2000" kern="1200" cap="none" dirty="0">
              <a:latin typeface="+mn-lt"/>
              <a:ea typeface="+mn-ea"/>
              <a:cs typeface="+mn-cs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3600" dirty="0" smtClean="0"/>
              <a:t>ТЕХНИЧЕСКАЯ ПОДДЕРЖКА</a:t>
            </a:r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ABBYY </a:t>
            </a:r>
            <a:r>
              <a:rPr lang="ru-RU" dirty="0"/>
              <a:t>Мониторинг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6863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3789421" cy="432048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О Программном комплексе</a:t>
            </a:r>
            <a:br>
              <a:rPr lang="ru-RU" sz="3200" dirty="0" smtClean="0"/>
            </a:br>
            <a:r>
              <a:rPr lang="ru-RU" sz="3200" dirty="0" smtClean="0"/>
              <a:t>ABBYY Мониторинг</a:t>
            </a:r>
            <a:endParaRPr lang="ru-RU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0"/>
          </p:nvPr>
        </p:nvSpPr>
        <p:spPr>
          <a:xfrm>
            <a:off x="4304820" y="1268760"/>
            <a:ext cx="4542655" cy="4344835"/>
          </a:xfrm>
        </p:spPr>
        <p:txBody>
          <a:bodyPr>
            <a:normAutofit/>
          </a:bodyPr>
          <a:lstStyle/>
          <a:p>
            <a:pPr marL="285750" lvl="1" indent="0">
              <a:buNone/>
            </a:pPr>
            <a:r>
              <a:rPr lang="ru-RU" sz="1800" dirty="0" smtClean="0"/>
              <a:t>ABBYY </a:t>
            </a:r>
            <a:r>
              <a:rPr lang="ru-RU" sz="1800" dirty="0"/>
              <a:t>Мониторинг – </a:t>
            </a:r>
            <a:r>
              <a:rPr lang="ru-RU" sz="1800" dirty="0" smtClean="0"/>
              <a:t>это универсальная система для </a:t>
            </a:r>
            <a:r>
              <a:rPr lang="ru-RU" sz="1800" dirty="0"/>
              <a:t>проведения комплексных мониторинговых исследований </a:t>
            </a:r>
            <a:r>
              <a:rPr lang="ru-RU" sz="1800" dirty="0" smtClean="0"/>
              <a:t>результатов образовательного процесса.</a:t>
            </a:r>
          </a:p>
          <a:p>
            <a:pPr lvl="1" indent="-342900">
              <a:buFont typeface="Arial" panose="020B0604020202020204" pitchFamily="34" charset="0"/>
              <a:buChar char="•"/>
            </a:pPr>
            <a:endParaRPr lang="ru-RU" sz="1600" dirty="0" smtClean="0"/>
          </a:p>
          <a:p>
            <a:pPr lvl="1" indent="-342900">
              <a:buFont typeface="Arial" panose="020B0604020202020204" pitchFamily="34" charset="0"/>
              <a:buChar char="•"/>
            </a:pPr>
            <a:r>
              <a:rPr lang="ru-RU" sz="1600" dirty="0" smtClean="0"/>
              <a:t>Система предоставляет </a:t>
            </a:r>
            <a:r>
              <a:rPr lang="ru-RU" sz="1600" dirty="0"/>
              <a:t>возможность непрерывного </a:t>
            </a:r>
            <a:r>
              <a:rPr lang="ru-RU" sz="1600" dirty="0" smtClean="0"/>
              <a:t> отслеживания </a:t>
            </a:r>
            <a:r>
              <a:rPr lang="ru-RU" sz="1600" dirty="0"/>
              <a:t>уровня подготовки </a:t>
            </a:r>
            <a:r>
              <a:rPr lang="ru-RU" sz="1600" dirty="0" smtClean="0"/>
              <a:t>учащихся. </a:t>
            </a:r>
          </a:p>
          <a:p>
            <a:pPr lvl="1" indent="-342900">
              <a:buFont typeface="Arial" panose="020B0604020202020204" pitchFamily="34" charset="0"/>
              <a:buChar char="•"/>
            </a:pPr>
            <a:r>
              <a:rPr lang="ru-RU" sz="1600" dirty="0"/>
              <a:t>Даёт возможность заблаговременно выявить темы и аспекты, требующие дополнительной проработки. </a:t>
            </a:r>
            <a:endParaRPr lang="ru-RU" sz="1600" dirty="0" smtClean="0"/>
          </a:p>
          <a:p>
            <a:pPr lvl="1" indent="-342900">
              <a:buFont typeface="Arial" panose="020B0604020202020204" pitchFamily="34" charset="0"/>
              <a:buChar char="•"/>
            </a:pPr>
            <a:r>
              <a:rPr lang="ru-RU" sz="1600" dirty="0"/>
              <a:t>Система позволяет получать обобщённую оценку индивидуальных достижений </a:t>
            </a:r>
            <a:r>
              <a:rPr lang="ru-RU" sz="1600" dirty="0" smtClean="0"/>
              <a:t>учащихся.</a:t>
            </a:r>
            <a:endParaRPr lang="ru-RU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64A3CC-9215-4D44-A91D-3C56E408671D}" type="slidenum">
              <a:rPr lang="ru-RU" smtClean="0"/>
              <a:pPr/>
              <a:t>2</a:t>
            </a:fld>
            <a:endParaRPr lang="ru-RU" dirty="0"/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242" y="3429000"/>
            <a:ext cx="3803718" cy="2184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392985" y="2438890"/>
            <a:ext cx="17787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C00000"/>
                </a:solidFill>
              </a:rPr>
              <a:t>ABBYY </a:t>
            </a:r>
            <a:r>
              <a:rPr lang="ru-RU" b="1" dirty="0" smtClean="0">
                <a:solidFill>
                  <a:srgbClr val="C00000"/>
                </a:solidFill>
              </a:rPr>
              <a:t>Мониторинг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25556" y="4094783"/>
            <a:ext cx="15464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школа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620511" y="5139190"/>
            <a:ext cx="15464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школа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01670" y="5511420"/>
            <a:ext cx="15464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школа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50281" y="5142088"/>
            <a:ext cx="15464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школа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221" y="4151965"/>
            <a:ext cx="15464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школа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6058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6984776" cy="945105"/>
          </a:xfrm>
        </p:spPr>
        <p:txBody>
          <a:bodyPr/>
          <a:lstStyle/>
          <a:p>
            <a:r>
              <a:rPr lang="ru-RU" dirty="0" smtClean="0"/>
              <a:t>Системные </a:t>
            </a:r>
            <a:r>
              <a:rPr lang="ru-RU" dirty="0" err="1" smtClean="0"/>
              <a:t>треБования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0"/>
          </p:nvPr>
        </p:nvSpPr>
        <p:spPr>
          <a:xfrm>
            <a:off x="453739" y="1631848"/>
            <a:ext cx="8214247" cy="4680248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Технические требования</a:t>
            </a:r>
            <a:r>
              <a:rPr lang="en-US" dirty="0"/>
              <a:t> </a:t>
            </a:r>
            <a:r>
              <a:rPr lang="ru-RU" dirty="0"/>
              <a:t>к компьютеру</a:t>
            </a:r>
          </a:p>
          <a:p>
            <a:pPr lvl="1"/>
            <a:r>
              <a:rPr lang="ru-RU" dirty="0"/>
              <a:t>ОС: </a:t>
            </a:r>
            <a:r>
              <a:rPr lang="en-US" dirty="0"/>
              <a:t>Windows 7, </a:t>
            </a:r>
            <a:r>
              <a:rPr lang="en-US" dirty="0" smtClean="0"/>
              <a:t>8</a:t>
            </a:r>
            <a:r>
              <a:rPr lang="ru-RU" dirty="0" smtClean="0"/>
              <a:t>, 10</a:t>
            </a:r>
            <a:endParaRPr lang="en-US" dirty="0" smtClean="0"/>
          </a:p>
          <a:p>
            <a:pPr lvl="1"/>
            <a:r>
              <a:rPr lang="ru-RU" dirty="0" smtClean="0"/>
              <a:t>Интернет-канал</a:t>
            </a:r>
            <a:r>
              <a:rPr lang="ru-RU" dirty="0"/>
              <a:t>: скорость не менее 512 Кбит/с</a:t>
            </a:r>
          </a:p>
          <a:p>
            <a:pPr lvl="1"/>
            <a:r>
              <a:rPr lang="ru-RU" dirty="0"/>
              <a:t>Браузер: рекомендуется </a:t>
            </a:r>
            <a:r>
              <a:rPr lang="en-US" dirty="0"/>
              <a:t>Internet Explorer </a:t>
            </a:r>
            <a:r>
              <a:rPr lang="en-US" dirty="0" smtClean="0"/>
              <a:t>1</a:t>
            </a:r>
            <a:r>
              <a:rPr lang="ru-RU" dirty="0" smtClean="0"/>
              <a:t>1</a:t>
            </a:r>
            <a:r>
              <a:rPr lang="en-US" dirty="0" smtClean="0"/>
              <a:t>, </a:t>
            </a:r>
            <a:r>
              <a:rPr lang="en-US" dirty="0"/>
              <a:t>Mozilla </a:t>
            </a:r>
            <a:r>
              <a:rPr lang="en-US" dirty="0" smtClean="0"/>
              <a:t>Firefox</a:t>
            </a:r>
            <a:r>
              <a:rPr lang="ru-RU" dirty="0" smtClean="0"/>
              <a:t>, </a:t>
            </a:r>
            <a:r>
              <a:rPr lang="en-US" dirty="0" smtClean="0"/>
              <a:t>Google </a:t>
            </a:r>
            <a:r>
              <a:rPr lang="en-US" dirty="0" smtClean="0"/>
              <a:t>Chrome</a:t>
            </a:r>
            <a:r>
              <a:rPr lang="ru-RU" dirty="0" smtClean="0"/>
              <a:t>, обновленные до последних версий.</a:t>
            </a:r>
            <a:endParaRPr lang="ru-RU" dirty="0"/>
          </a:p>
          <a:p>
            <a:pPr marL="357187" lvl="1" indent="0">
              <a:buNone/>
            </a:pPr>
            <a:endParaRPr lang="en-US" dirty="0"/>
          </a:p>
          <a:p>
            <a:r>
              <a:rPr lang="ru-RU" dirty="0"/>
              <a:t>Устройства</a:t>
            </a:r>
            <a:endParaRPr lang="en-US" dirty="0"/>
          </a:p>
          <a:p>
            <a:pPr lvl="1"/>
            <a:r>
              <a:rPr lang="ru-RU" dirty="0" smtClean="0"/>
              <a:t>Сканер, подключенный к компьютеру</a:t>
            </a:r>
            <a:endParaRPr lang="ru-RU" dirty="0"/>
          </a:p>
          <a:p>
            <a:pPr lvl="1"/>
            <a:r>
              <a:rPr lang="ru-RU" dirty="0" smtClean="0"/>
              <a:t>Принтер</a:t>
            </a:r>
          </a:p>
          <a:p>
            <a:pPr lvl="1"/>
            <a:r>
              <a:rPr lang="ru-RU" dirty="0" smtClean="0"/>
              <a:t>МФУ</a:t>
            </a:r>
            <a:endParaRPr lang="ru-RU" dirty="0"/>
          </a:p>
          <a:p>
            <a:pPr lvl="1"/>
            <a:endParaRPr lang="ru-RU" dirty="0"/>
          </a:p>
          <a:p>
            <a:r>
              <a:rPr lang="ru-RU" dirty="0"/>
              <a:t>Программное обеспечение</a:t>
            </a:r>
          </a:p>
          <a:p>
            <a:pPr lvl="1"/>
            <a:r>
              <a:rPr lang="ru-RU" dirty="0" smtClean="0"/>
              <a:t>Приложение для печати/сканирования </a:t>
            </a:r>
            <a:r>
              <a:rPr lang="en-US" dirty="0" smtClean="0"/>
              <a:t>ABBYY </a:t>
            </a:r>
            <a:r>
              <a:rPr lang="ru-RU" dirty="0" smtClean="0"/>
              <a:t>Мониторинг клиент</a:t>
            </a:r>
          </a:p>
          <a:p>
            <a:pPr lvl="1"/>
            <a:r>
              <a:rPr lang="en-US" dirty="0" smtClean="0"/>
              <a:t>Adobe </a:t>
            </a:r>
            <a:r>
              <a:rPr lang="en-US" dirty="0"/>
              <a:t>Reader </a:t>
            </a:r>
            <a:r>
              <a:rPr lang="ru-RU" dirty="0"/>
              <a:t>для чтения </a:t>
            </a:r>
            <a:r>
              <a:rPr lang="en-US" dirty="0"/>
              <a:t>pdf</a:t>
            </a:r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64A3CC-9215-4D44-A91D-3C56E408671D}" type="slidenum">
              <a:rPr lang="ru-RU" smtClean="0"/>
              <a:pPr/>
              <a:t>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Confidential 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494596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368240"/>
            <a:ext cx="7749092" cy="1188552"/>
          </a:xfrm>
        </p:spPr>
        <p:txBody>
          <a:bodyPr>
            <a:noAutofit/>
          </a:bodyPr>
          <a:lstStyle/>
          <a:p>
            <a:r>
              <a:rPr lang="ru-RU" sz="3200" dirty="0" smtClean="0"/>
              <a:t>Возможности ABBYY Мониторинг</a:t>
            </a:r>
            <a:r>
              <a:rPr lang="ru-RU" sz="2400" dirty="0"/>
              <a:t/>
            </a:r>
            <a:br>
              <a:rPr lang="ru-RU" sz="2400" dirty="0"/>
            </a:br>
            <a:endParaRPr lang="ru-RU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1" y="1259759"/>
            <a:ext cx="6870804" cy="4779531"/>
          </a:xfrm>
        </p:spPr>
        <p:txBody>
          <a:bodyPr>
            <a:normAutofit lnSpcReduction="10000"/>
          </a:bodyPr>
          <a:lstStyle/>
          <a:p>
            <a:pPr marL="457200" indent="-457200">
              <a:spcAft>
                <a:spcPts val="1800"/>
              </a:spcAft>
              <a:buFont typeface="+mj-lt"/>
              <a:buAutoNum type="arabicPeriod"/>
            </a:pPr>
            <a:r>
              <a:rPr lang="ru-RU" sz="2200" dirty="0" smtClean="0"/>
              <a:t>Используется бланковая </a:t>
            </a:r>
            <a:r>
              <a:rPr lang="ru-RU" sz="2200" dirty="0"/>
              <a:t>технология для сбора информации посредством тестов, анкет, опросников и пр</a:t>
            </a:r>
            <a:r>
              <a:rPr lang="ru-RU" sz="2200" dirty="0" smtClean="0"/>
              <a:t>.</a:t>
            </a:r>
            <a:endParaRPr lang="ru-RU" sz="2200" dirty="0"/>
          </a:p>
          <a:p>
            <a:pPr marL="457200" indent="-457200">
              <a:spcAft>
                <a:spcPts val="1800"/>
              </a:spcAft>
              <a:buFont typeface="+mj-lt"/>
              <a:buAutoNum type="arabicPeriod"/>
            </a:pPr>
            <a:r>
              <a:rPr lang="ru-RU" sz="2200" dirty="0" smtClean="0"/>
              <a:t>Осуществляется автоматический контроль за ходом каждого мониторинга.</a:t>
            </a:r>
          </a:p>
          <a:p>
            <a:pPr marL="457200" indent="-457200">
              <a:spcAft>
                <a:spcPts val="1800"/>
              </a:spcAft>
              <a:buFont typeface="+mj-lt"/>
              <a:buAutoNum type="arabicPeriod"/>
            </a:pPr>
            <a:r>
              <a:rPr lang="ru-RU" sz="2200" dirty="0" smtClean="0"/>
              <a:t>Обеспечиваются </a:t>
            </a:r>
            <a:r>
              <a:rPr lang="ru-RU" sz="2200" dirty="0"/>
              <a:t>сбор результатов </a:t>
            </a:r>
            <a:r>
              <a:rPr lang="ru-RU" sz="2200" dirty="0" smtClean="0"/>
              <a:t>оценки и </a:t>
            </a:r>
            <a:r>
              <a:rPr lang="ru-RU" sz="2200" dirty="0"/>
              <a:t>привязка к результатам любой контекстной информации (посредством неограниченного количества анкет и опросников).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200" dirty="0" smtClean="0"/>
              <a:t>Формируется </a:t>
            </a:r>
            <a:r>
              <a:rPr lang="ru-RU" sz="2200" dirty="0"/>
              <a:t>статистика полученных результатов, позволяющая проводить анализ результатов </a:t>
            </a:r>
            <a:r>
              <a:rPr lang="ru-RU" sz="2200" dirty="0" smtClean="0"/>
              <a:t>(линейный и </a:t>
            </a:r>
            <a:r>
              <a:rPr lang="ru-RU" sz="2200" dirty="0"/>
              <a:t>кластерный</a:t>
            </a:r>
            <a:r>
              <a:rPr lang="ru-RU" sz="2200" dirty="0" smtClean="0"/>
              <a:t>).</a:t>
            </a:r>
            <a:endParaRPr lang="ru-RU" sz="2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64A3CC-9215-4D44-A91D-3C56E408671D}" type="slidenum">
              <a:rPr lang="ru-RU" smtClean="0"/>
              <a:pPr/>
              <a:t>4</a:t>
            </a:fld>
            <a:endParaRPr lang="ru-RU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6050" y="1602938"/>
            <a:ext cx="1031836" cy="1331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1745" y="3188720"/>
            <a:ext cx="1114425" cy="1095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0697" y="4689140"/>
            <a:ext cx="1470498" cy="1156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3002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Как работает </a:t>
            </a:r>
            <a:r>
              <a:rPr lang="en-US" sz="3200" dirty="0" smtClean="0"/>
              <a:t>ABBYY </a:t>
            </a:r>
            <a:r>
              <a:rPr lang="ru-RU" sz="3200" dirty="0" smtClean="0"/>
              <a:t>Мониторинг? </a:t>
            </a:r>
            <a:endParaRPr lang="ru-RU" sz="3200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329728" y="2573905"/>
            <a:ext cx="8420744" cy="3879431"/>
          </a:xfrm>
        </p:spPr>
        <p:txBody>
          <a:bodyPr>
            <a:no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1600" dirty="0"/>
              <a:t>Сотрудник школы открывает </a:t>
            </a:r>
            <a:r>
              <a:rPr lang="ru-RU" sz="1600" dirty="0" smtClean="0"/>
              <a:t>Мониторинговую работу </a:t>
            </a:r>
            <a:r>
              <a:rPr lang="ru-RU" sz="1600" dirty="0"/>
              <a:t>на </a:t>
            </a:r>
            <a:r>
              <a:rPr lang="ru-RU" sz="1600" dirty="0" smtClean="0"/>
              <a:t>портале </a:t>
            </a:r>
            <a:r>
              <a:rPr lang="en-US" sz="1600" dirty="0" smtClean="0"/>
              <a:t>ABBYY </a:t>
            </a:r>
            <a:r>
              <a:rPr lang="ru-RU" sz="1600" smtClean="0"/>
              <a:t>Мониторинг (</a:t>
            </a:r>
            <a:r>
              <a:rPr lang="ru-RU" sz="1600" b="1" smtClean="0"/>
              <a:t>I </a:t>
            </a:r>
            <a:r>
              <a:rPr lang="ru-RU" sz="1600" b="1" dirty="0"/>
              <a:t>этап</a:t>
            </a:r>
            <a:r>
              <a:rPr lang="ru-RU" sz="1600" dirty="0" smtClean="0"/>
              <a:t>).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1600" dirty="0" smtClean="0"/>
              <a:t>Сотру</a:t>
            </a:r>
            <a:r>
              <a:rPr lang="ru-RU" sz="1600" dirty="0"/>
              <a:t>д</a:t>
            </a:r>
            <a:r>
              <a:rPr lang="ru-RU" sz="1600" dirty="0" smtClean="0"/>
              <a:t>ник школы проходит этапы Планирования и Проверки оборудования </a:t>
            </a:r>
            <a:r>
              <a:rPr lang="en-US" sz="1600" dirty="0" smtClean="0"/>
              <a:t>(</a:t>
            </a:r>
            <a:r>
              <a:rPr lang="en-US" sz="1600" b="1" dirty="0" smtClean="0"/>
              <a:t>II </a:t>
            </a:r>
            <a:r>
              <a:rPr lang="ru-RU" sz="1600" b="1" dirty="0" smtClean="0"/>
              <a:t>этап</a:t>
            </a:r>
            <a:r>
              <a:rPr lang="en-US" sz="1600" dirty="0" smtClean="0"/>
              <a:t>).</a:t>
            </a:r>
            <a:endParaRPr lang="ru-RU" sz="1600" dirty="0"/>
          </a:p>
          <a:p>
            <a:pPr marL="457200" indent="-457200">
              <a:buFont typeface="+mj-lt"/>
              <a:buAutoNum type="arabicPeriod"/>
            </a:pPr>
            <a:r>
              <a:rPr lang="ru-RU" sz="1600" dirty="0"/>
              <a:t>Сотрудник школы распечатывает </a:t>
            </a:r>
            <a:r>
              <a:rPr lang="ru-RU" sz="1600" dirty="0" smtClean="0"/>
              <a:t>комплекты контрольно-измерительных материалов и бланки с портала, затем </a:t>
            </a:r>
            <a:r>
              <a:rPr lang="ru-RU" sz="1600" dirty="0"/>
              <a:t>раздает их учащимся (</a:t>
            </a:r>
            <a:r>
              <a:rPr lang="en-US" sz="1600" b="1" dirty="0" smtClean="0"/>
              <a:t>III </a:t>
            </a:r>
            <a:r>
              <a:rPr lang="ru-RU" sz="1600" b="1" dirty="0"/>
              <a:t>этап</a:t>
            </a:r>
            <a:r>
              <a:rPr lang="ru-RU" sz="1600" dirty="0"/>
              <a:t>).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1600" dirty="0"/>
              <a:t>Школьники решают задания и заполняют бланки ответами (</a:t>
            </a:r>
            <a:r>
              <a:rPr lang="en-US" sz="1600" b="1" dirty="0" smtClean="0"/>
              <a:t>IV</a:t>
            </a:r>
            <a:r>
              <a:rPr lang="ru-RU" sz="1600" b="1" dirty="0" smtClean="0"/>
              <a:t> </a:t>
            </a:r>
            <a:r>
              <a:rPr lang="ru-RU" sz="1600" b="1" dirty="0"/>
              <a:t>этап</a:t>
            </a:r>
            <a:r>
              <a:rPr lang="ru-RU" sz="1600" dirty="0"/>
              <a:t>).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1600" dirty="0"/>
              <a:t>По окончании работы </a:t>
            </a:r>
            <a:r>
              <a:rPr lang="ru-RU" sz="1600" dirty="0" smtClean="0"/>
              <a:t> </a:t>
            </a:r>
            <a:r>
              <a:rPr lang="ru-RU" sz="1600" dirty="0"/>
              <a:t>бланки </a:t>
            </a:r>
            <a:r>
              <a:rPr lang="ru-RU" sz="1600" dirty="0" smtClean="0"/>
              <a:t>сканируются сотрудником школы. (</a:t>
            </a:r>
            <a:r>
              <a:rPr lang="en-US" sz="1600" b="1" dirty="0"/>
              <a:t>IV </a:t>
            </a:r>
            <a:r>
              <a:rPr lang="ru-RU" sz="1600" b="1" dirty="0"/>
              <a:t>этап</a:t>
            </a:r>
            <a:r>
              <a:rPr lang="ru-RU" sz="1600" dirty="0"/>
              <a:t>). </a:t>
            </a:r>
            <a:endParaRPr lang="ru-RU" sz="1600" dirty="0" smtClean="0"/>
          </a:p>
          <a:p>
            <a:pPr marL="457200" indent="-457200">
              <a:buFont typeface="+mj-lt"/>
              <a:buAutoNum type="arabicPeriod"/>
            </a:pPr>
            <a:r>
              <a:rPr lang="ru-RU" sz="1600" dirty="0" smtClean="0"/>
              <a:t>Бланки проходят процедуру верификации (</a:t>
            </a:r>
            <a:r>
              <a:rPr lang="en-US" sz="1600" b="1" dirty="0" smtClean="0"/>
              <a:t>V</a:t>
            </a:r>
            <a:r>
              <a:rPr lang="ru-RU" sz="1600" b="1" dirty="0" smtClean="0"/>
              <a:t> этап</a:t>
            </a:r>
            <a:r>
              <a:rPr lang="ru-RU" sz="1600" dirty="0" smtClean="0"/>
              <a:t>).</a:t>
            </a:r>
            <a:endParaRPr lang="ru-RU" sz="1600" dirty="0"/>
          </a:p>
          <a:p>
            <a:pPr marL="457200" indent="-457200">
              <a:buFont typeface="+mj-lt"/>
              <a:buAutoNum type="arabicPeriod"/>
            </a:pPr>
            <a:r>
              <a:rPr lang="ru-RU" sz="1600" dirty="0"/>
              <a:t>Результаты формируются в статистические отчеты для проведения анализа на требуемых уровнях управления образованием (видны </a:t>
            </a:r>
            <a:r>
              <a:rPr lang="ru-RU" sz="1600" dirty="0" smtClean="0"/>
              <a:t>после наступления даты этапа Результаты) (</a:t>
            </a:r>
            <a:r>
              <a:rPr lang="en-US" sz="1600" b="1" dirty="0" smtClean="0"/>
              <a:t>V</a:t>
            </a:r>
            <a:r>
              <a:rPr lang="en-US" sz="1600" b="1" dirty="0"/>
              <a:t>I</a:t>
            </a:r>
            <a:r>
              <a:rPr lang="en-US" sz="1600" b="1" dirty="0" smtClean="0"/>
              <a:t> </a:t>
            </a:r>
            <a:r>
              <a:rPr lang="ru-RU" sz="1600" b="1" dirty="0" smtClean="0"/>
              <a:t>этап</a:t>
            </a:r>
            <a:r>
              <a:rPr lang="ru-RU" sz="1600" dirty="0" smtClean="0"/>
              <a:t>).</a:t>
            </a:r>
            <a:endParaRPr lang="ru-RU" sz="1600" dirty="0"/>
          </a:p>
          <a:p>
            <a:pPr marL="457200" indent="-457200">
              <a:buFont typeface="+mj-lt"/>
              <a:buAutoNum type="arabicPeriod"/>
            </a:pPr>
            <a:endParaRPr lang="ru-RU" sz="16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64A3CC-9215-4D44-A91D-3C56E408671D}" type="slidenum">
              <a:rPr lang="ru-RU" smtClean="0"/>
              <a:pPr/>
              <a:t>5</a:t>
            </a:fld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950"/>
          <a:stretch/>
        </p:blipFill>
        <p:spPr bwMode="auto">
          <a:xfrm>
            <a:off x="216792" y="1091889"/>
            <a:ext cx="8675688" cy="1170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5115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1088740"/>
            <a:ext cx="8218488" cy="4853136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/>
              <a:t>Для каждой ОО выделяются 3 учётные записи для работы на </a:t>
            </a:r>
            <a:r>
              <a:rPr lang="ru-RU" dirty="0" smtClean="0"/>
              <a:t>портале.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dirty="0" smtClean="0"/>
              <a:t>Необходимо ввести присланный логин</a:t>
            </a:r>
            <a:r>
              <a:rPr lang="en-US" dirty="0" smtClean="0"/>
              <a:t> </a:t>
            </a:r>
            <a:r>
              <a:rPr lang="ru-RU" dirty="0"/>
              <a:t>и пароль для входа в программный комплекс и нажмите кнопку </a:t>
            </a:r>
            <a:r>
              <a:rPr lang="ru-RU" dirty="0" smtClean="0"/>
              <a:t>Войти.</a:t>
            </a:r>
            <a:endParaRPr lang="ru-RU" dirty="0"/>
          </a:p>
          <a:p>
            <a:endParaRPr lang="ru-RU" dirty="0" smtClean="0"/>
          </a:p>
          <a:p>
            <a:endParaRPr lang="en-US" dirty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64A3CC-9215-4D44-A91D-3C56E408671D}" type="slidenum">
              <a:rPr lang="ru-RU" smtClean="0"/>
              <a:pPr/>
              <a:t>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Confidential </a:t>
            </a:r>
            <a:endParaRPr lang="en-US" dirty="0" smtClean="0"/>
          </a:p>
        </p:txBody>
      </p:sp>
      <p:sp>
        <p:nvSpPr>
          <p:cNvPr id="6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Вход на портал</a:t>
            </a:r>
            <a:endParaRPr lang="ru-RU" sz="3200" dirty="0"/>
          </a:p>
        </p:txBody>
      </p:sp>
      <p:pic>
        <p:nvPicPr>
          <p:cNvPr id="7" name="Picture 6"/>
          <p:cNvPicPr/>
          <p:nvPr/>
        </p:nvPicPr>
        <p:blipFill>
          <a:blip r:embed="rId2"/>
          <a:stretch>
            <a:fillRect/>
          </a:stretch>
        </p:blipFill>
        <p:spPr>
          <a:xfrm>
            <a:off x="2771800" y="2933945"/>
            <a:ext cx="3375375" cy="2868899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1560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Выбор мониторинговой работы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8730"/>
            <a:ext cx="8218488" cy="5454606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 smtClean="0"/>
              <a:t>Необходимо выбрать соответствующую мониторинговую работу на странице мониторинговых работ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64A3CC-9215-4D44-A91D-3C56E408671D}" type="slidenum">
              <a:rPr lang="ru-RU" smtClean="0"/>
              <a:pPr/>
              <a:t>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Confidential </a:t>
            </a:r>
            <a:endParaRPr lang="en-US" dirty="0" smtClean="0"/>
          </a:p>
        </p:txBody>
      </p:sp>
      <p:pic>
        <p:nvPicPr>
          <p:cNvPr id="6" name="Picture 5"/>
          <p:cNvPicPr/>
          <p:nvPr/>
        </p:nvPicPr>
        <p:blipFill>
          <a:blip r:embed="rId2"/>
          <a:stretch>
            <a:fillRect/>
          </a:stretch>
        </p:blipFill>
        <p:spPr>
          <a:xfrm>
            <a:off x="839650" y="2187282"/>
            <a:ext cx="7332749" cy="3671988"/>
          </a:xfrm>
          <a:prstGeom prst="rect">
            <a:avLst/>
          </a:prstGeom>
          <a:ln w="6350"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609822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Планирование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33745"/>
            <a:ext cx="8218488" cy="4853136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 smtClean="0"/>
              <a:t>Необходимо проверить и заполнить недостающую информацию о школе!</a:t>
            </a:r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64A3CC-9215-4D44-A91D-3C56E408671D}" type="slidenum">
              <a:rPr lang="ru-RU" smtClean="0"/>
              <a:pPr/>
              <a:t>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Confidential </a:t>
            </a:r>
            <a:endParaRPr lang="en-US" dirty="0" smtClean="0"/>
          </a:p>
        </p:txBody>
      </p:sp>
      <p:pic>
        <p:nvPicPr>
          <p:cNvPr id="6" name="Picture 5"/>
          <p:cNvPicPr/>
          <p:nvPr/>
        </p:nvPicPr>
        <p:blipFill>
          <a:blip r:embed="rId2"/>
          <a:stretch>
            <a:fillRect/>
          </a:stretch>
        </p:blipFill>
        <p:spPr>
          <a:xfrm>
            <a:off x="810065" y="2219164"/>
            <a:ext cx="6353937" cy="310534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869130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Планирование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7262" y="1034734"/>
            <a:ext cx="8415217" cy="5562618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 smtClean="0"/>
              <a:t>Необходимо выбрать Время проведения мониторинговой работы и </a:t>
            </a:r>
            <a:r>
              <a:rPr lang="ru-RU" dirty="0"/>
              <a:t>д</a:t>
            </a:r>
            <a:r>
              <a:rPr lang="ru-RU" dirty="0" smtClean="0"/>
              <a:t>обавить классы в планирование.</a:t>
            </a:r>
            <a:endParaRPr lang="en-US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 smtClean="0"/>
              <a:t>Если в списке нет нужных классов или список классов пуст, то нужно добавить классы в журнал.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/>
              <a:t>Другие классы, находящиеся в журнале, удалять не нужно.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dirty="0" smtClean="0"/>
          </a:p>
          <a:p>
            <a:endParaRPr lang="ru-RU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dirty="0" smtClean="0"/>
          </a:p>
          <a:p>
            <a:endParaRPr lang="ru-RU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64A3CC-9215-4D44-A91D-3C56E408671D}" type="slidenum">
              <a:rPr lang="ru-RU" smtClean="0"/>
              <a:pPr/>
              <a:t>9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Confidential </a:t>
            </a:r>
            <a:endParaRPr lang="en-US" dirty="0" smtClean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t="34021" r="11288"/>
          <a:stretch/>
        </p:blipFill>
        <p:spPr>
          <a:xfrm>
            <a:off x="-9500" y="2078850"/>
            <a:ext cx="9136015" cy="2970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6922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BBYY Corpor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>
  <documentManagement>
    <_dlc_DocId xmlns="406fb5ad-f0af-4012-bc28-86f1bf564644">4EWTCK4XDMWX-13-240</_dlc_DocId>
    <_dlc_DocIdUrl xmlns="406fb5ad-f0af-4012-bc28-86f1bf564644">
      <Url>http://sharepoint/ukrdp/_layouts/DocIdRedir.aspx?ID=4EWTCK4XDMWX-13-240</Url>
      <Description>4EWTCK4XDMWX-13-240</Description>
    </_dlc_DocIdUrl>
  </documentManagement>
</p:properties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D936FA457AB0214084EF5678A3DBF747" ma:contentTypeVersion="1" ma:contentTypeDescription="Создание документа." ma:contentTypeScope="" ma:versionID="a7f361879616559b7102c5727711a0d0">
  <xsd:schema xmlns:xsd="http://www.w3.org/2001/XMLSchema" xmlns:xs="http://www.w3.org/2001/XMLSchema" xmlns:p="http://schemas.microsoft.com/office/2006/metadata/properties" xmlns:ns2="406fb5ad-f0af-4012-bc28-86f1bf564644" targetNamespace="http://schemas.microsoft.com/office/2006/metadata/properties" ma:root="true" ma:fieldsID="95c4bc719889c8ac90ac6b5f1ea33818" ns2:_="">
    <xsd:import namespace="406fb5ad-f0af-4012-bc28-86f1bf564644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6fb5ad-f0af-4012-bc28-86f1bf564644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Значение идентификатора документа" ma:description="Значение идентификатора документа, присвоенного данному элементу." ma:internalName="_dlc_DocId" ma:readOnly="true">
      <xsd:simpleType>
        <xsd:restriction base="dms:Text"/>
      </xsd:simpleType>
    </xsd:element>
    <xsd:element name="_dlc_DocIdUrl" ma:index="9" nillable="true" ma:displayName="Идентификатор документа" ma:description="Постоянная ссылка на этот документ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Сохранить идентификатор" ma:description="Сохранять идентификатор при добавлении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2AEF0FC-5579-40CB-8C99-80450BD1239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BD31604-2AD7-48D4-8896-B145DDEE9CF8}">
  <ds:schemaRefs>
    <ds:schemaRef ds:uri="406fb5ad-f0af-4012-bc28-86f1bf564644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BBDC156B-04A7-470E-B6CC-AAED61D71D8D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849C4D7D-3119-4882-A4C1-1A5F7E103CB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06fb5ad-f0af-4012-bc28-86f1bf56464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14363</TotalTime>
  <Words>765</Words>
  <Application>Microsoft Office PowerPoint</Application>
  <PresentationFormat>On-screen Show (4:3)</PresentationFormat>
  <Paragraphs>163</Paragraphs>
  <Slides>19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2" baseType="lpstr">
      <vt:lpstr>Arial</vt:lpstr>
      <vt:lpstr>Calibri</vt:lpstr>
      <vt:lpstr>ABBYY Corporate</vt:lpstr>
      <vt:lpstr>ПРОГРАММНЫЙ КОМПЛЕКС ABBYY Мониторинг</vt:lpstr>
      <vt:lpstr>О Программном комплексе ABBYY Мониторинг</vt:lpstr>
      <vt:lpstr>Системные треБования</vt:lpstr>
      <vt:lpstr>Возможности ABBYY Мониторинг </vt:lpstr>
      <vt:lpstr>Как работает ABBYY Мониторинг? </vt:lpstr>
      <vt:lpstr>Вход на портал</vt:lpstr>
      <vt:lpstr>Выбор мониторинговой работы</vt:lpstr>
      <vt:lpstr>Планирование</vt:lpstr>
      <vt:lpstr>Планирование</vt:lpstr>
      <vt:lpstr>Планирование</vt:lpstr>
      <vt:lpstr>Этап тех. готовности </vt:lpstr>
      <vt:lpstr>Печать контрольно-измерительных материалов и бланков</vt:lpstr>
      <vt:lpstr>Печать контрольно-измерительных материалов и бланков</vt:lpstr>
      <vt:lpstr>Печать контрольно-измерительных материалов и бланков</vt:lpstr>
      <vt:lpstr>Печать контрольно-измерительных материалов и бланков</vt:lpstr>
      <vt:lpstr>Сканирование бланков</vt:lpstr>
      <vt:lpstr>Верификация</vt:lpstr>
      <vt:lpstr>Результаты мониторинга</vt:lpstr>
      <vt:lpstr>По всем вопросам пишите на e-mail: E-mail:  monitoring@abbyy.com  </vt:lpstr>
    </vt:vector>
  </TitlesOfParts>
  <Company>ABBYY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Olga Zhukovskaya</dc:creator>
  <cp:lastModifiedBy>Maria Rogozina</cp:lastModifiedBy>
  <cp:revision>851</cp:revision>
  <dcterms:created xsi:type="dcterms:W3CDTF">2012-10-11T07:31:41Z</dcterms:created>
  <dcterms:modified xsi:type="dcterms:W3CDTF">2016-05-04T09:51:26Z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c9fb0d9d-c22f-4b47-8008-38d811512044</vt:lpwstr>
  </property>
  <property fmtid="{D5CDD505-2E9C-101B-9397-08002B2CF9AE}" pid="3" name="ContentTypeId">
    <vt:lpwstr>0x010100D936FA457AB0214084EF5678A3DBF747</vt:lpwstr>
  </property>
</Properties>
</file>