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17T10:18:34.812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17T10:18:34.812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78275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33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15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77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30185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035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64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684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42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246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6704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34FAB92-6D47-4378-8613-01FA7E0C084B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AFD4915-8757-4BB2-A2EB-074EBA7E72F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8884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www.rospotrebnadzor.ru/files/news/%D0%B2%D0%B8%D1%80%D1%83%D1%81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" t="-48" r="-1295" b="80143"/>
          <a:stretch/>
        </p:blipFill>
        <p:spPr bwMode="auto">
          <a:xfrm>
            <a:off x="1881050" y="1476102"/>
            <a:ext cx="8188439" cy="3618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30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8720" y="288802"/>
            <a:ext cx="10659291" cy="224539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4.</a:t>
            </a:r>
          </a:p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 В СЛУЧАЕ ЗАБОЛЕВАНИЯ ГРИППОМ, КОРОНАВИРУСНОЙ ИНФЕКЦИЕЙ? </a:t>
            </a:r>
            <a:endParaRPr lang="ru-RU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63040" y="3058774"/>
            <a:ext cx="51497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Оставайтесь дома и срочно обращайтесь к врачу. 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Следуйте предписаниям врача, соблюдайте постельный режим и пейте как можно больше жидкости. </a:t>
            </a:r>
          </a:p>
        </p:txBody>
      </p:sp>
      <p:pic>
        <p:nvPicPr>
          <p:cNvPr id="11266" name="Picture 2" descr="Картинки по запросу &quot;клипарт болеет взролслый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49"/>
          <a:stretch/>
        </p:blipFill>
        <p:spPr bwMode="auto">
          <a:xfrm>
            <a:off x="6936284" y="2967334"/>
            <a:ext cx="4412348" cy="333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366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8720" y="288802"/>
            <a:ext cx="10659291" cy="168368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КАКОВЫ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ГРИППА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 ИНФЕКЦИИ?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8720" y="2128634"/>
            <a:ext cx="69625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температура тела,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озноб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заложенность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носа,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дыхание,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мышцах,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конъюнктивит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некоторых случаях могут быть симптомы желудочно-кишечных расстройств: тошнота, рвота, диарея. </a:t>
            </a:r>
          </a:p>
        </p:txBody>
      </p:sp>
      <p:pic>
        <p:nvPicPr>
          <p:cNvPr id="12292" name="Picture 4" descr="Картинки по запросу &quot;клипарт высокая температура у человека жар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9" t="4852" r="12621" b="8086"/>
          <a:stretch/>
        </p:blipFill>
        <p:spPr bwMode="auto">
          <a:xfrm>
            <a:off x="8151224" y="2353055"/>
            <a:ext cx="3513906" cy="398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796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8720" y="288802"/>
            <a:ext cx="10659291" cy="130486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КАКОВЫ ОСЛОЖНЕНИЯ ? </a:t>
            </a:r>
            <a:endParaRPr lang="ru-RU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Картинки по запросу &quot;коронавирус клипарт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8"/>
          <a:stretch/>
        </p:blipFill>
        <p:spPr bwMode="auto">
          <a:xfrm>
            <a:off x="8547027" y="2359415"/>
            <a:ext cx="3300984" cy="321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8720" y="1979624"/>
            <a:ext cx="77201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осложнений лидирует вирусная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пневмония.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при вирусной пневмонии идёт быстрыми темпами, и у многих пациентов уже в течение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часов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дыхательная недостаточность, требующая немедленной респираторной поддержки с механической вентиляцией лёгких.  Быстро начатое лечение способствует облегчению степени тяжести болезни. </a:t>
            </a:r>
          </a:p>
        </p:txBody>
      </p:sp>
    </p:spTree>
    <p:extLst>
      <p:ext uri="{BB962C8B-B14F-4D97-AF65-F5344CB8AC3E}">
        <p14:creationId xmlns:p14="http://schemas.microsoft.com/office/powerpoint/2010/main" val="3494269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www.rospotrebnadzor.ru/files/news/%D0%9A%D0%BE%D0%BC%D0%BF%D0%BE%D0%B7%D0%B8%D1%86%D0%B8%D1%8F%201_3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103" y="168275"/>
            <a:ext cx="9081950" cy="6420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36214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58186" y="4160519"/>
            <a:ext cx="9993086" cy="20835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себя! </a:t>
            </a:r>
          </a:p>
          <a:p>
            <a:pPr algn="ctr"/>
            <a:r>
              <a:rPr lang="ru-RU" sz="6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здоровы!</a:t>
            </a:r>
            <a:endParaRPr lang="ru-RU" sz="6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Картинки по запросу &quot;клип арт здоровь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7" b="6612"/>
          <a:stretch/>
        </p:blipFill>
        <p:spPr bwMode="auto">
          <a:xfrm>
            <a:off x="4238554" y="124097"/>
            <a:ext cx="4147801" cy="38033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841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www.rospotrebnadzor.ru/files/news/%D0%B2%D0%B8%D1%80%D1%83%D1%81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01" b="57867"/>
          <a:stretch/>
        </p:blipFill>
        <p:spPr bwMode="auto">
          <a:xfrm>
            <a:off x="1071057" y="1012370"/>
            <a:ext cx="10808901" cy="4996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091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www.rospotrebnadzor.ru/files/news/%D0%B2%D0%B8%D1%80%D1%83%D1%81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" t="40662" r="-370" b="31252"/>
          <a:stretch/>
        </p:blipFill>
        <p:spPr bwMode="auto">
          <a:xfrm>
            <a:off x="1469119" y="489858"/>
            <a:ext cx="9738812" cy="56618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73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4" descr="https://www.rospotrebnadzor.ru/files/news/%D0%B2%D0%B8%D1%80%D1%83%D1%81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90" b="4591"/>
          <a:stretch/>
        </p:blipFill>
        <p:spPr bwMode="auto">
          <a:xfrm>
            <a:off x="1183726" y="395967"/>
            <a:ext cx="9976947" cy="56627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&quot;коронавирус клипарт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517" y="2063933"/>
            <a:ext cx="3177539" cy="313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85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rospotrebnadzor.ru/files/news/%D0%BF%D0%BB%D0%B0%D0%BA%D0%B0%D1%82%20%D0%B3%D0%BE%D1%80%D0%B8%D0%B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789" y="246214"/>
            <a:ext cx="8991599" cy="63564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434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915032" y="288803"/>
            <a:ext cx="10737036" cy="18418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1.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МОЙТЕ РУКИ С МЫЛОМ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92" y="5075197"/>
            <a:ext cx="2069947" cy="345833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5032" y="2130667"/>
            <a:ext cx="745889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Чистите и дезинфицируйте поверхности, используя бытовые моющие средства.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 рук - это важная мера профилактики распространения гриппа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инфекции. Мытье с мылом удаляет вирусы. Если нет возможности помыть руки с мылом, пользуйтесь спиртсодержащими или дезинфицирующими салфетками.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Чистка и регулярная дезинфекция поверхностей (столов, дверных ручек, стульев, гаджетов и др.) удаляет вирусы.  </a:t>
            </a:r>
          </a:p>
        </p:txBody>
      </p:sp>
      <p:pic>
        <p:nvPicPr>
          <p:cNvPr id="6148" name="Picture 4" descr="Картинки по запросу &quot;клипарт мыть руки с мыл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448" y="2446219"/>
            <a:ext cx="3523879" cy="35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923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160765" y="301865"/>
            <a:ext cx="10384972" cy="18418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2.</a:t>
            </a:r>
          </a:p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СОБЛЮДАЙТЕ РАССТОЯНИЕ И ЭТИКЕТ </a:t>
            </a:r>
            <a:endParaRPr lang="ru-RU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92" y="5075197"/>
            <a:ext cx="2069947" cy="345833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0765" y="2405144"/>
            <a:ext cx="759134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Вирусы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передаются от больного человека к здоровому воздушно -капельным путем (при чихании, кашле), поэтому необходимо соблюдать расстояние не менее 1 метра от больных.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трогать руками глаза, нос или рот. Вирус гриппа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распространяются этими путями. 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кашле, чихании следует прикрывать рот и нос одноразовыми салфетками, которые после использования нужно выбрасывать.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Избегая излишние поездки и посещения многолюдных мест, можно уменьшить риск заболевания. </a:t>
            </a:r>
          </a:p>
        </p:txBody>
      </p:sp>
      <p:pic>
        <p:nvPicPr>
          <p:cNvPr id="7174" name="Picture 6" descr="Картинки по запросу &quot;клипарт прикрывать рот при чихании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192" y="2562939"/>
            <a:ext cx="2879545" cy="383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30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992777" y="288803"/>
            <a:ext cx="10659291" cy="18418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3.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ВЕДИТЕ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 </a:t>
            </a:r>
            <a:endParaRPr lang="ru-RU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8354" y="2385937"/>
            <a:ext cx="102935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 повышает сопротивляемость организма к инфекции. Соблюдайте здоровый режим, включая полноценный сон, потребление пищевых продуктов богатых белками, витаминами и минеральными веществами, физическую активность.</a:t>
            </a:r>
          </a:p>
        </p:txBody>
      </p:sp>
      <p:pic>
        <p:nvPicPr>
          <p:cNvPr id="9220" name="Picture 4" descr="Картинки по запросу &quot;клипарт здоровый образ жизн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73" b="38605"/>
          <a:stretch/>
        </p:blipFill>
        <p:spPr bwMode="auto">
          <a:xfrm>
            <a:off x="4142060" y="4182087"/>
            <a:ext cx="7510008" cy="242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444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92777" y="288803"/>
            <a:ext cx="10659291" cy="18418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4.</a:t>
            </a:r>
          </a:p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ЗАЩИЩАЙТЕ ОРГАНЫ ДЫХАНИЯ С ПОМОЩЬЮ МЕДИЦИНСКОЙ МАСКИ</a:t>
            </a:r>
            <a:endParaRPr lang="ru-RU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Картинки по запросу &quot;клипарт этикет при болезни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817" y="3316287"/>
            <a:ext cx="3172382" cy="317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2646" y="2333685"/>
            <a:ext cx="818522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маски для защиты органов дыхания используют: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посещении мест массового скопления людей, поездках в общественном транспорте в период роста заболеваемости острыми респираторными вирусными инфекциями;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уходе за больными острыми респираторными вирусными инфекциями;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общении с лицами с признаками острой респираторной вирусной инфекции;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рисках инфицирования другими инфекциями, передающимися воздушно-капельным путем. </a:t>
            </a:r>
          </a:p>
        </p:txBody>
      </p:sp>
    </p:spTree>
    <p:extLst>
      <p:ext uri="{BB962C8B-B14F-4D97-AF65-F5344CB8AC3E}">
        <p14:creationId xmlns:p14="http://schemas.microsoft.com/office/powerpoint/2010/main" val="175427996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75</TotalTime>
  <Words>404</Words>
  <Application>Microsoft Office PowerPoint</Application>
  <PresentationFormat>Широкоэкранный</PresentationFormat>
  <Paragraphs>44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Franklin Gothic Book</vt:lpstr>
      <vt:lpstr>Times New Roman</vt:lpstr>
      <vt:lpstr>Wingdings</vt:lpstr>
      <vt:lpstr>Crop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</cp:revision>
  <dcterms:created xsi:type="dcterms:W3CDTF">2020-03-17T07:11:11Z</dcterms:created>
  <dcterms:modified xsi:type="dcterms:W3CDTF">2020-03-17T08:26:54Z</dcterms:modified>
</cp:coreProperties>
</file>