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20" r:id="rId3"/>
    <p:sldId id="308" r:id="rId4"/>
    <p:sldId id="321" r:id="rId5"/>
    <p:sldId id="324" r:id="rId6"/>
    <p:sldId id="322" r:id="rId7"/>
    <p:sldId id="323" r:id="rId8"/>
    <p:sldId id="325" r:id="rId9"/>
    <p:sldId id="326" r:id="rId10"/>
    <p:sldId id="314" r:id="rId11"/>
    <p:sldId id="327" r:id="rId12"/>
    <p:sldId id="28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735" autoAdjust="0"/>
    <p:restoredTop sz="93548" autoAdjust="0"/>
  </p:normalViewPr>
  <p:slideViewPr>
    <p:cSldViewPr>
      <p:cViewPr>
        <p:scale>
          <a:sx n="84" d="100"/>
          <a:sy n="84" d="100"/>
        </p:scale>
        <p:origin x="-756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8B9D6-6F95-489C-80FF-E3E1AAF5AEF7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F9917-5B44-4B3F-87F6-1DEBDDD233B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908720"/>
            <a:ext cx="6840760" cy="380616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Публичный отчет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первичной профсоюзной организации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ГБУ «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Альметьевский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детский дом»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 2021 год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ТипикинаЮА\Рабочий стол\эмблема 2.jpg"/>
          <p:cNvPicPr>
            <a:picLocks noChangeAspect="1" noChangeArrowheads="1"/>
          </p:cNvPicPr>
          <p:nvPr/>
        </p:nvPicPr>
        <p:blipFill>
          <a:blip r:embed="rId2" cstate="print"/>
          <a:srcRect t="9602" r="65479" b="74979"/>
          <a:stretch>
            <a:fillRect/>
          </a:stretch>
        </p:blipFill>
        <p:spPr bwMode="auto">
          <a:xfrm>
            <a:off x="251519" y="500042"/>
            <a:ext cx="1450151" cy="1357322"/>
          </a:xfrm>
          <a:prstGeom prst="rect">
            <a:avLst/>
          </a:prstGeom>
          <a:noFill/>
        </p:spPr>
      </p:pic>
      <p:pic>
        <p:nvPicPr>
          <p:cNvPr id="1028" name="Picture 4" descr="http://school340.ru/images/747-db8e74df8d74f3efdd249a3fd3a466d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25144"/>
            <a:ext cx="3059832" cy="1970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Юбилеи наших пенсионеров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4786322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194" name="Picture 2" descr="C:\Users\Эльмира\Desktop\фото 2021\IMG_4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857364"/>
            <a:ext cx="6000792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Профсоюзный билет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9218" name="Picture 2" descr="C:\Users\Эльмира\Desktop\image-07-09-21-02-14-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357298"/>
            <a:ext cx="2468664" cy="355441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28794" y="5429264"/>
            <a:ext cx="535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Book Antiqua" pitchFamily="18" charset="0"/>
              </a:rPr>
              <a:t>Сайт «</a:t>
            </a:r>
            <a:r>
              <a:rPr lang="en-US" sz="4000" dirty="0" smtClean="0">
                <a:solidFill>
                  <a:srgbClr val="C00000"/>
                </a:solidFill>
                <a:latin typeface="Book Antiqua" pitchFamily="18" charset="0"/>
              </a:rPr>
              <a:t>PROFCARDS</a:t>
            </a:r>
            <a:r>
              <a:rPr lang="ru-RU" sz="4000" dirty="0" smtClean="0">
                <a:solidFill>
                  <a:srgbClr val="C00000"/>
                </a:solidFill>
                <a:latin typeface="Book Antiqua" pitchFamily="18" charset="0"/>
              </a:rPr>
              <a:t>»</a:t>
            </a:r>
            <a:endParaRPr lang="ru-RU" sz="4000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СПАСИБО ЗА </a:t>
            </a:r>
          </a:p>
          <a:p>
            <a:pPr marL="0" indent="0">
              <a:buNone/>
            </a:pPr>
            <a:r>
              <a:rPr lang="ru-RU" sz="8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8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ВНИМАНИЕ!</a:t>
            </a:r>
            <a:endParaRPr lang="ru-RU" sz="8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2" name="Picture 4" descr="http://disforward-17.hosting.parking.ru/Content/Images/UserFiles/%D0%94%D0%B8%D1%81%D1%82%D0%B0%D0%BD%D1%86%D0%B8%D0%BE%D0%BD%D0%BD%D0%BE%D0%B5%20%D0%BE%D0%B1%D1%81%D0%BB%D1%83%D0%B6%D0%B8%D0%B2%D0%B0%D0%BD%D0%B8%D0%B5%201%D0%A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2664296" cy="2661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22332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Санаторий «Сосновый бор»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1026" name="Picture 2" descr="C:\Users\Эльмира\Desktop\image-07-09-21-10-44-3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3000396" cy="4240211"/>
          </a:xfrm>
          <a:prstGeom prst="rect">
            <a:avLst/>
          </a:prstGeom>
          <a:noFill/>
        </p:spPr>
      </p:pic>
      <p:pic>
        <p:nvPicPr>
          <p:cNvPr id="1027" name="Picture 3" descr="C:\Users\Эльмира\Desktop\image-07-09-21-10-44-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643050"/>
            <a:ext cx="3071834" cy="4357718"/>
          </a:xfrm>
          <a:prstGeom prst="rect">
            <a:avLst/>
          </a:prstGeom>
          <a:noFill/>
        </p:spPr>
      </p:pic>
      <p:pic>
        <p:nvPicPr>
          <p:cNvPr id="5" name="Picture 2" descr="C:\Users\Эльмира\Desktop\IMG_20201209_142356.jpg"/>
          <p:cNvPicPr>
            <a:picLocks noChangeAspect="1" noChangeArrowheads="1"/>
          </p:cNvPicPr>
          <p:nvPr/>
        </p:nvPicPr>
        <p:blipFill>
          <a:blip r:embed="rId4"/>
          <a:srcRect l="20833" t="28124" r="13888" b="18750"/>
          <a:stretch>
            <a:fillRect/>
          </a:stretch>
        </p:blipFill>
        <p:spPr bwMode="auto">
          <a:xfrm>
            <a:off x="3071802" y="2214554"/>
            <a:ext cx="3357586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00042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Санаторно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–курортное лечение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Эльмира\Desktop\IMG_20201209_142356.jpg"/>
          <p:cNvPicPr>
            <a:picLocks noChangeAspect="1" noChangeArrowheads="1"/>
          </p:cNvPicPr>
          <p:nvPr/>
        </p:nvPicPr>
        <p:blipFill>
          <a:blip r:embed="rId2"/>
          <a:srcRect l="20833" t="28124" r="13888" b="18750"/>
          <a:stretch>
            <a:fillRect/>
          </a:stretch>
        </p:blipFill>
        <p:spPr bwMode="auto">
          <a:xfrm>
            <a:off x="1285852" y="2857496"/>
            <a:ext cx="3357586" cy="3643338"/>
          </a:xfrm>
          <a:prstGeom prst="rect">
            <a:avLst/>
          </a:prstGeom>
          <a:noFill/>
        </p:spPr>
      </p:pic>
      <p:pic>
        <p:nvPicPr>
          <p:cNvPr id="7171" name="Picture 3" descr="C:\Users\Эльмира\Desktop\IMG_20201209_142424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3150" t="25254" r="26341" b="13188"/>
          <a:stretch>
            <a:fillRect/>
          </a:stretch>
        </p:blipFill>
        <p:spPr bwMode="auto">
          <a:xfrm>
            <a:off x="6000760" y="1785926"/>
            <a:ext cx="1714512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Санаторий «</a:t>
            </a:r>
            <a:r>
              <a:rPr lang="ru-RU" dirty="0" err="1" smtClean="0">
                <a:solidFill>
                  <a:srgbClr val="C00000"/>
                </a:solidFill>
                <a:latin typeface="Book Antiqua" pitchFamily="18" charset="0"/>
              </a:rPr>
              <a:t>Ижминводы</a:t>
            </a:r>
            <a:r>
              <a:rPr lang="ru-RU" dirty="0" smtClean="0">
                <a:solidFill>
                  <a:srgbClr val="C00000"/>
                </a:solidFill>
                <a:latin typeface="Book Antiqua" pitchFamily="18" charset="0"/>
              </a:rPr>
              <a:t>»</a:t>
            </a:r>
            <a:endParaRPr lang="ru-RU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2050" name="Picture 2" descr="C:\Users\Эльмира\Desktop\image-07-09-21-10-44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571612"/>
            <a:ext cx="3383865" cy="4472006"/>
          </a:xfrm>
          <a:prstGeom prst="rect">
            <a:avLst/>
          </a:prstGeom>
          <a:noFill/>
        </p:spPr>
      </p:pic>
      <p:pic>
        <p:nvPicPr>
          <p:cNvPr id="2051" name="Picture 3" descr="C:\Users\Эльмира\Desktop\image-07-09-21-10-44-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00174"/>
            <a:ext cx="3357586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Новый 2021 год !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5122" name="Picture 2" descr="C:\Users\Эльмира\Desktop\image-07-09-21-02-44-2 (2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1357298"/>
            <a:ext cx="4857783" cy="3500462"/>
          </a:xfrm>
          <a:prstGeom prst="rect">
            <a:avLst/>
          </a:prstGeom>
          <a:noFill/>
        </p:spPr>
      </p:pic>
      <p:pic>
        <p:nvPicPr>
          <p:cNvPr id="5123" name="Picture 3" descr="C:\Users\Эльмира\Desktop\image-07-09-21-02-4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286124"/>
            <a:ext cx="3429024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23 февраля 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4098" name="Picture 2" descr="C:\Users\Эльмира\Desktop\фото 2021\KDCD63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428736"/>
            <a:ext cx="5589077" cy="4329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Международный женский день 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3075" name="Picture 3" descr="C:\Users\Эльмира\Desktop\image-07-09-21-02-39-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4429155" cy="3857652"/>
          </a:xfrm>
          <a:prstGeom prst="rect">
            <a:avLst/>
          </a:prstGeom>
          <a:noFill/>
        </p:spPr>
      </p:pic>
      <p:pic>
        <p:nvPicPr>
          <p:cNvPr id="3076" name="Picture 4" descr="C:\Users\Эльмира\Desktop\image-07-09-21-02-3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643050"/>
            <a:ext cx="328614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Наши юбиляры 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6146" name="Picture 2" descr="C:\Users\Эльмира\Desktop\image-07-09-21-10-44-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3500462" cy="3214711"/>
          </a:xfrm>
          <a:prstGeom prst="rect">
            <a:avLst/>
          </a:prstGeom>
          <a:noFill/>
        </p:spPr>
      </p:pic>
      <p:pic>
        <p:nvPicPr>
          <p:cNvPr id="6147" name="Picture 3" descr="C:\Users\Эльмира\Desktop\image-07-09-21-10-44-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714620"/>
            <a:ext cx="3786214" cy="3714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 Antiqua" pitchFamily="18" charset="0"/>
              </a:rPr>
              <a:t>Наши юбиляры</a:t>
            </a:r>
            <a:endParaRPr lang="ru-RU" dirty="0">
              <a:solidFill>
                <a:srgbClr val="FF0000"/>
              </a:solidFill>
              <a:latin typeface="Book Antiqua" pitchFamily="18" charset="0"/>
            </a:endParaRPr>
          </a:p>
        </p:txBody>
      </p:sp>
      <p:pic>
        <p:nvPicPr>
          <p:cNvPr id="7170" name="Picture 2" descr="C:\Users\Эльмира\Desktop\фото 2021\NGUC49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9"/>
            <a:ext cx="3394472" cy="4214842"/>
          </a:xfrm>
          <a:prstGeom prst="rect">
            <a:avLst/>
          </a:prstGeom>
          <a:noFill/>
        </p:spPr>
      </p:pic>
      <p:pic>
        <p:nvPicPr>
          <p:cNvPr id="7171" name="Picture 3" descr="C:\Users\Эльмира\Desktop\фото 2021\SDLR27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571612"/>
            <a:ext cx="3280772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2673</TotalTime>
  <Words>42</Words>
  <Application>Microsoft Office PowerPoint</Application>
  <PresentationFormat>Экран (4:3)</PresentationFormat>
  <Paragraphs>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Публичный отчет  первичной профсоюзной организации ГБУ «Альметьевский  детский дом» за 2021 год</vt:lpstr>
      <vt:lpstr>Санаторий «Сосновый бор»</vt:lpstr>
      <vt:lpstr>Санаторно–курортное лечение</vt:lpstr>
      <vt:lpstr>Санаторий «Ижминводы»</vt:lpstr>
      <vt:lpstr>Новый 2021 год !</vt:lpstr>
      <vt:lpstr>23 февраля </vt:lpstr>
      <vt:lpstr>Международный женский день </vt:lpstr>
      <vt:lpstr>Наши юбиляры </vt:lpstr>
      <vt:lpstr>Наши юбиляры</vt:lpstr>
      <vt:lpstr>Юбилеи наших пенсионеров</vt:lpstr>
      <vt:lpstr>Профсоюзный билет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Отчетно-выборная конференция ГБОУ Гимназии №1554</dc:title>
  <dc:creator>Zavhoz</dc:creator>
  <cp:lastModifiedBy>Эльмира</cp:lastModifiedBy>
  <cp:revision>567</cp:revision>
  <cp:lastPrinted>2016-01-26T06:58:16Z</cp:lastPrinted>
  <dcterms:modified xsi:type="dcterms:W3CDTF">2021-12-08T07:24:29Z</dcterms:modified>
</cp:coreProperties>
</file>