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38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6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45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44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99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31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28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6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1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96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38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03F55-73A1-4CA8-B980-ACE6F1BF812D}" type="datetimeFigureOut">
              <a:rPr lang="ru-RU" smtClean="0"/>
              <a:t>10.09.2022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B2481-33DA-465A-A13A-6BC1D374EA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66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цифровой  лаборатории на уроках физики  при выполнении практических работ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4867"/>
            <a:ext cx="7735712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30" y="4394110"/>
            <a:ext cx="4219976" cy="2373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5568" y="1633284"/>
            <a:ext cx="2444708" cy="435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280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36" y="970145"/>
            <a:ext cx="5182049" cy="3883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89" y="4411350"/>
            <a:ext cx="3262200" cy="2446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932" y="149706"/>
            <a:ext cx="51816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9989" y="3915708"/>
            <a:ext cx="3926135" cy="2942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296213" y="270456"/>
            <a:ext cx="648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лаборатория: развитие практических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 на уроках биологии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90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на уроках химии с использованием оборудования центра естественнонаучной направленности "Точка роста"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933" y="2328867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5" y="1690688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2" y="1690688"/>
            <a:ext cx="3504555" cy="4672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88164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33</Words>
  <Application>Microsoft Office PowerPoint</Application>
  <PresentationFormat>Широкоэкранный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Применение цифровой  лаборатории на уроках физики  при выполнении практических работ</vt:lpstr>
      <vt:lpstr>Презентация PowerPoint</vt:lpstr>
      <vt:lpstr>Эксперимент на уроках химии с использованием оборудования центра естественнонаучной направленности "Точка роста"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4</cp:revision>
  <dcterms:created xsi:type="dcterms:W3CDTF">2022-09-10T11:16:53Z</dcterms:created>
  <dcterms:modified xsi:type="dcterms:W3CDTF">2022-09-10T11:36:23Z</dcterms:modified>
</cp:coreProperties>
</file>