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4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172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0591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628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7240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939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265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915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425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53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64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606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523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54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65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426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7BE79-527B-455D-9C26-85416AE5358C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91F5DF0-DB96-433A-90D4-3AA308C87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85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257695"/>
            <a:ext cx="11170920" cy="18786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1600" dirty="0" err="1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Балтасинская</a:t>
            </a:r>
            <a: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br>
              <a:rPr lang="ru-RU" sz="1600" dirty="0">
                <a:solidFill>
                  <a:srgbClr val="2C2D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«Точка роста»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реализации проекта «Ведение в агробизнес</a:t>
            </a: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семинара учителей географии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411" y="2413896"/>
            <a:ext cx="4418541" cy="33139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5" t="26091"/>
          <a:stretch/>
        </p:blipFill>
        <p:spPr>
          <a:xfrm>
            <a:off x="5685095" y="3037349"/>
            <a:ext cx="6093229" cy="33791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4829" y="63295"/>
            <a:ext cx="268247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0881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5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МБОУ «Балтасинская СОШ» Деятельность центра «Точка роста»  в ходе реализации проекта «Ведение в агробизнес»  в рамках семинара учителей географии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центра «Точка роста»  в ходе реализации проекта «Ведение в агробизнес»</dc:title>
  <dc:creator>Пользователь</dc:creator>
  <cp:lastModifiedBy>Пользователь</cp:lastModifiedBy>
  <cp:revision>2</cp:revision>
  <dcterms:created xsi:type="dcterms:W3CDTF">2024-02-29T11:15:25Z</dcterms:created>
  <dcterms:modified xsi:type="dcterms:W3CDTF">2024-02-29T11:27:26Z</dcterms:modified>
</cp:coreProperties>
</file>