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  <p:sldMasterId id="2147483804" r:id="rId2"/>
  </p:sldMasterIdLst>
  <p:notesMasterIdLst>
    <p:notesMasterId r:id="rId2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7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7" r:id="rId23"/>
    <p:sldId id="276" r:id="rId24"/>
    <p:sldId id="278" r:id="rId25"/>
    <p:sldId id="279" r:id="rId26"/>
    <p:sldId id="280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183E4C-BBA6-430C-A5FE-211FE0F27B5A}" type="datetimeFigureOut">
              <a:rPr lang="ru-RU" smtClean="0"/>
              <a:pPr/>
              <a:t>25.03.2020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5B5265-5445-4364-ADDA-D3816BFDCE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619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5B5265-5445-4364-ADDA-D3816BFDCE17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082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25.03.2020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25.03.2020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25.03.2020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25.03.2020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25.03.2020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25.03.2020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25.03.2020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25.03.2020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25.03.2020</a:t>
            </a:fld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25.03.2020</a:t>
            </a:fld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25.03.2020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25.03.2020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25.03.2020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25.03.2020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25.03.2020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25.03.2020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25.03.2020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25.03.2020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МБУДОД ЦДТ «</a:t>
            </a:r>
            <a:r>
              <a:rPr lang="ru-RU" dirty="0" err="1"/>
              <a:t>Азино</a:t>
            </a:r>
            <a:r>
              <a:rPr lang="ru-RU" dirty="0"/>
              <a:t>»</a:t>
            </a:r>
          </a:p>
          <a:p>
            <a:r>
              <a:rPr lang="ru-RU" dirty="0"/>
              <a:t>Педагог: Задонская Т.А.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Архитектура Казани</a:t>
            </a:r>
          </a:p>
        </p:txBody>
      </p:sp>
    </p:spTree>
    <p:extLst>
      <p:ext uri="{BB962C8B-B14F-4D97-AF65-F5344CB8AC3E}">
        <p14:creationId xmlns:p14="http://schemas.microsoft.com/office/powerpoint/2010/main" val="3135751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Спасская башня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945632" cy="4572000"/>
          </a:xfrm>
        </p:spPr>
        <p:txBody>
          <a:bodyPr>
            <a:normAutofit fontScale="92500"/>
          </a:bodyPr>
          <a:lstStyle/>
          <a:p>
            <a:r>
              <a:rPr lang="ru-RU" dirty="0"/>
              <a:t>Спасская башня - главный парадный въезд на территорию Казанского Кремля. Башня была построена в 1562 году псковскими мастерами и получила свое название от иконы Спаса Нерукотворного, с которой Иван Грозный появился у стен Казани.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836712"/>
            <a:ext cx="3962214" cy="5282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792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Национальный музей Республики Татарстан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 Национальный музей Республики Татарстан - крупнейшее в Татарстане научно-исследовательское и культурно-образовательное учреждение, имеющее общенациональное значение. Он был основан как Казанский городской научно-промышленный музей в 1894 году и открыт 5 апреля 1895 года.</a:t>
            </a:r>
          </a:p>
          <a:p>
            <a:r>
              <a:rPr lang="ru-RU" dirty="0"/>
              <a:t> В основу музея положена частная коллекция Андрея Фёдоровича Лихачёва (1832-90 гг.), известного в крае археолога, историка, коллекционера, а также экспонаты научно-промышленной выставки 1890 г.</a:t>
            </a:r>
          </a:p>
        </p:txBody>
      </p:sp>
    </p:spTree>
    <p:extLst>
      <p:ext uri="{BB962C8B-B14F-4D97-AF65-F5344CB8AC3E}">
        <p14:creationId xmlns:p14="http://schemas.microsoft.com/office/powerpoint/2010/main" val="12099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" t="15288"/>
          <a:stretch/>
        </p:blipFill>
        <p:spPr bwMode="auto">
          <a:xfrm>
            <a:off x="3347864" y="3693822"/>
            <a:ext cx="4755231" cy="3031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4512501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287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Храм всех религий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В 1994 году в Казани стало строиться необычное по всем меркам архитектурное сооружение — Храм всех религий, как назвал его автор Ильдар Мансавеевич Ханов, человек удивительного душевного и творческого таланта, «блаженный» в лучшем понимании этого слова.</a:t>
            </a:r>
          </a:p>
          <a:p>
            <a:endParaRPr lang="ru-RU" dirty="0"/>
          </a:p>
          <a:p>
            <a:r>
              <a:rPr lang="ru-RU" dirty="0"/>
              <a:t>С помощью личных финансовых вложений художника, архитектора, скульптора, поэта и общественного деятеля Ильдара </a:t>
            </a:r>
            <a:r>
              <a:rPr lang="ru-RU" dirty="0" err="1"/>
              <a:t>Ханова</a:t>
            </a:r>
            <a:r>
              <a:rPr lang="ru-RU" dirty="0"/>
              <a:t> в его родном поселке Старое </a:t>
            </a:r>
            <a:r>
              <a:rPr lang="ru-RU" dirty="0" err="1"/>
              <a:t>Аракчино</a:t>
            </a:r>
            <a:r>
              <a:rPr lang="ru-RU" dirty="0"/>
              <a:t> появился удивительный Вселенский храм, а также Международный культурный центр духовного единения. Эта сравнительно современная достопримечательность Казани, которая тем не менее достойна пристального внимания.</a:t>
            </a:r>
          </a:p>
        </p:txBody>
      </p:sp>
    </p:spTree>
    <p:extLst>
      <p:ext uri="{BB962C8B-B14F-4D97-AF65-F5344CB8AC3E}">
        <p14:creationId xmlns:p14="http://schemas.microsoft.com/office/powerpoint/2010/main" val="3538423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455792"/>
            <a:ext cx="4520921" cy="3262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5711959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635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Дворец Земледельцев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Одна из неоднозначных, но чрезвычайно эффектных современных достопримечательностей центра Казани — Дворец земледельцев, построенный в 2010 году. С северной стены Казанского кремля открывается популярный у туристов панорамный вид на Дворец и набережную реки Казанки. Название связано с тем, что во Дворце земледельцев располагается Министерство сельского хозяйства республики Татарстан.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352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2" t="14347" r="14719"/>
          <a:stretch/>
        </p:blipFill>
        <p:spPr bwMode="auto">
          <a:xfrm>
            <a:off x="2699792" y="3789040"/>
            <a:ext cx="5310909" cy="2975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72" r="4228"/>
          <a:stretch/>
        </p:blipFill>
        <p:spPr bwMode="auto">
          <a:xfrm>
            <a:off x="323528" y="554182"/>
            <a:ext cx="5929490" cy="3158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548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Мост Миллениум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Мост Миллениум жители Казани шуточно называют Линолеум, так как до окончательного ввода в эксплуатацию в 2007 году движение по нему осуществлялось только под одной половиной буквы «М». Официальная же версия названия, конечно, связана с юбилейными торжествами по случаю 1000-летия Казани, к которым было приурочено открытие моста. Буква «М», в центральной части моста, первая и в слове миллениум и начальная в слове тысячелетие на татарском языке.</a:t>
            </a:r>
          </a:p>
        </p:txBody>
      </p:sp>
    </p:spTree>
    <p:extLst>
      <p:ext uri="{BB962C8B-B14F-4D97-AF65-F5344CB8AC3E}">
        <p14:creationId xmlns:p14="http://schemas.microsoft.com/office/powerpoint/2010/main" val="217265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279" y="149422"/>
            <a:ext cx="5256584" cy="337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558884"/>
            <a:ext cx="4818112" cy="2993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2746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Дом </a:t>
            </a:r>
            <a:r>
              <a:rPr lang="ru-RU" dirty="0" err="1"/>
              <a:t>Кекина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«Дом </a:t>
            </a:r>
            <a:r>
              <a:rPr lang="ru-RU" dirty="0" err="1"/>
              <a:t>Кекина</a:t>
            </a:r>
            <a:r>
              <a:rPr lang="ru-RU" dirty="0"/>
              <a:t>» был построен в 1903-1905 годах талантливым архитектором Генрихом </a:t>
            </a:r>
            <a:r>
              <a:rPr lang="ru-RU" dirty="0" err="1"/>
              <a:t>Рушем</a:t>
            </a:r>
            <a:r>
              <a:rPr lang="ru-RU" dirty="0"/>
              <a:t> по заказу купца-миллионщика Леонтия </a:t>
            </a:r>
            <a:r>
              <a:rPr lang="ru-RU" dirty="0" err="1"/>
              <a:t>Кекина</a:t>
            </a:r>
            <a:r>
              <a:rPr lang="ru-RU" dirty="0"/>
              <a:t>. Уникальная архитектура с преобладанием готических мотивов и разностильным убранством фасадов сделали Дом </a:t>
            </a:r>
            <a:r>
              <a:rPr lang="ru-RU" dirty="0" err="1"/>
              <a:t>Кекина</a:t>
            </a:r>
            <a:r>
              <a:rPr lang="ru-RU" dirty="0"/>
              <a:t> памятником истории и архитектуры федерального значения и  одной из ярчайших достопримечательностей  г. Казани.</a:t>
            </a:r>
          </a:p>
        </p:txBody>
      </p:sp>
    </p:spTree>
    <p:extLst>
      <p:ext uri="{BB962C8B-B14F-4D97-AF65-F5344CB8AC3E}">
        <p14:creationId xmlns:p14="http://schemas.microsoft.com/office/powerpoint/2010/main" val="101668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Казанский кремль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4233664" cy="5077544"/>
          </a:xfrm>
        </p:spPr>
        <p:txBody>
          <a:bodyPr>
            <a:normAutofit/>
          </a:bodyPr>
          <a:lstStyle/>
          <a:p>
            <a:r>
              <a:rPr lang="ru-RU" dirty="0"/>
              <a:t>Казанский Кремль - главная достопримечательность Казани. Историко-архитектурная достопримечательность Казани "Казанский Кремль" является центром государственного устройства республики Татарстан.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069" y="3760482"/>
            <a:ext cx="3636098" cy="2908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069" y="620688"/>
            <a:ext cx="3600400" cy="27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416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5" t="12603" r="-1"/>
          <a:stretch/>
        </p:blipFill>
        <p:spPr bwMode="auto">
          <a:xfrm>
            <a:off x="3131840" y="3355540"/>
            <a:ext cx="4792960" cy="30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5" t="4647" r="2178" b="4228"/>
          <a:stretch/>
        </p:blipFill>
        <p:spPr bwMode="auto">
          <a:xfrm>
            <a:off x="249382" y="116632"/>
            <a:ext cx="4572000" cy="3149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598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Национальная библиотека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Это двухэтажное здание можно назвать лучшим произведением знаменитого архитектора XX века Карла </a:t>
            </a:r>
            <a:r>
              <a:rPr lang="ru-RU" dirty="0" err="1"/>
              <a:t>Мюфке</a:t>
            </a:r>
            <a:r>
              <a:rPr lang="ru-RU" dirty="0"/>
              <a:t>. Заказал особняк богатый промышленник, владелец кожевенных заводов Ушков для своей сестры Зинаиды в качестве свадебного подарка. </a:t>
            </a:r>
          </a:p>
          <a:p>
            <a:r>
              <a:rPr lang="ru-RU" dirty="0"/>
              <a:t>С 1919 года в здании находится богатейшее собрание Национальной библиотеки Республики Татарстан.</a:t>
            </a:r>
          </a:p>
        </p:txBody>
      </p:sp>
    </p:spTree>
    <p:extLst>
      <p:ext uri="{BB962C8B-B14F-4D97-AF65-F5344CB8AC3E}">
        <p14:creationId xmlns:p14="http://schemas.microsoft.com/office/powerpoint/2010/main" val="4256821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81"/>
          <a:stretch/>
        </p:blipFill>
        <p:spPr bwMode="auto">
          <a:xfrm>
            <a:off x="179512" y="188640"/>
            <a:ext cx="3568983" cy="37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03"/>
          <a:stretch/>
        </p:blipFill>
        <p:spPr bwMode="auto">
          <a:xfrm>
            <a:off x="3299443" y="3861048"/>
            <a:ext cx="4842204" cy="2904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3087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Александровский пассаж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Этот особняк в смешанном стиле модерна и барокко украшает Казань с 1883 года. Построил его знаменитый архитектор Генрих </a:t>
            </a:r>
            <a:r>
              <a:rPr lang="ru-RU" dirty="0" err="1"/>
              <a:t>Руш</a:t>
            </a:r>
            <a:r>
              <a:rPr lang="ru-RU" dirty="0"/>
              <a:t>, автор домов Шамиля и </a:t>
            </a:r>
            <a:r>
              <a:rPr lang="ru-RU" dirty="0" err="1"/>
              <a:t>Кекина</a:t>
            </a:r>
            <a:r>
              <a:rPr lang="ru-RU" dirty="0"/>
              <a:t>, по заказу богатого казанского купца Александрова. </a:t>
            </a:r>
          </a:p>
          <a:p>
            <a:r>
              <a:rPr lang="ru-RU" dirty="0"/>
              <a:t>О здании Александровского пассажа никто не заботился и к концу советского периода, оно оказалось в аварийном состоянии. Просел и рухнул северный блок. Здание неоднократно, но безуспешно реставрировали.</a:t>
            </a:r>
          </a:p>
        </p:txBody>
      </p:sp>
    </p:spTree>
    <p:extLst>
      <p:ext uri="{BB962C8B-B14F-4D97-AF65-F5344CB8AC3E}">
        <p14:creationId xmlns:p14="http://schemas.microsoft.com/office/powerpoint/2010/main" val="1819929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63" r="5979"/>
          <a:stretch/>
        </p:blipFill>
        <p:spPr bwMode="auto">
          <a:xfrm>
            <a:off x="3707904" y="3356992"/>
            <a:ext cx="4456863" cy="3243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7"/>
            <a:ext cx="4320480" cy="2997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836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2492896"/>
            <a:ext cx="7467600" cy="3909048"/>
          </a:xfrm>
        </p:spPr>
        <p:txBody>
          <a:bodyPr/>
          <a:lstStyle/>
          <a:p>
            <a:pPr marL="0" indent="0" algn="ctr">
              <a:buNone/>
            </a:pPr>
            <a:endParaRPr lang="ru-RU" sz="3600" dirty="0"/>
          </a:p>
          <a:p>
            <a:pPr marL="0" indent="0" algn="ctr">
              <a:buNone/>
            </a:pPr>
            <a:endParaRPr lang="ru-RU" sz="3600" dirty="0"/>
          </a:p>
          <a:p>
            <a:pPr marL="0" indent="0" algn="ctr">
              <a:buNone/>
            </a:pPr>
            <a:endParaRPr lang="ru-RU" sz="3600" dirty="0"/>
          </a:p>
          <a:p>
            <a:pPr marL="0" indent="0" algn="r">
              <a:buNone/>
            </a:pPr>
            <a:r>
              <a:rPr lang="ru-RU" dirty="0"/>
              <a:t>Пушкин о посещении </a:t>
            </a:r>
          </a:p>
          <a:p>
            <a:pPr marL="0" indent="0" algn="r">
              <a:buNone/>
            </a:pPr>
            <a:r>
              <a:rPr lang="ru-RU" dirty="0"/>
              <a:t>Казани в письме жене.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1700808"/>
            <a:ext cx="698477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«Не напрасно посетил эту сторону»</a:t>
            </a:r>
          </a:p>
        </p:txBody>
      </p:sp>
    </p:spTree>
    <p:extLst>
      <p:ext uri="{BB962C8B-B14F-4D97-AF65-F5344CB8AC3E}">
        <p14:creationId xmlns:p14="http://schemas.microsoft.com/office/powerpoint/2010/main" val="1272618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Башня Сююмбике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4377680" cy="5077544"/>
          </a:xfrm>
        </p:spPr>
        <p:txBody>
          <a:bodyPr>
            <a:normAutofit/>
          </a:bodyPr>
          <a:lstStyle/>
          <a:p>
            <a:r>
              <a:rPr lang="ru-RU" dirty="0"/>
              <a:t>Башня Сююмбике Башня Сююмбике находится внутри Казанского Кремля и признана архитектурным символом Казани. Главной особенностью этой достопримечательности является ее наклон, за который ее прозвали "падающей". 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2211" y="1412776"/>
            <a:ext cx="3636404" cy="484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1812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Мечеть Кул-Шариф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27584" y="1340768"/>
            <a:ext cx="4536504" cy="5040560"/>
          </a:xfrm>
        </p:spPr>
        <p:txBody>
          <a:bodyPr numCol="1">
            <a:normAutofit fontScale="92500"/>
          </a:bodyPr>
          <a:lstStyle/>
          <a:p>
            <a:r>
              <a:rPr lang="ru-RU" dirty="0"/>
              <a:t>Мечеть Кул-Шариф является главной религиозной достопримечательностью Казани и была восстановлена к празднованию Тысячелетия Казани в 2005 году. Кул-Шариф восстановлен из едва сохранившихся чертежей предыдущей постройки. Мечеть Кул-Шариф также находится внутри Казанского Кремля.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484784"/>
            <a:ext cx="3415724" cy="4350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508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914400" y="1052736"/>
            <a:ext cx="7772400" cy="4967064"/>
          </a:xfrm>
        </p:spPr>
        <p:txBody>
          <a:bodyPr/>
          <a:lstStyle/>
          <a:p>
            <a:r>
              <a:rPr lang="ru-RU" dirty="0"/>
              <a:t>Четыре столетья тому назад мечеть Кул Шариф украшала столицу Казанского ханства, поражая всех своим великолепием, красотой и богатой библиотекой. Названа она так в честь последнего имама, сеида Кул Шарифа, ученого, поэта и дипломата. Во время штурма Казани войсками Ивана Грозного сеид Кул Шариф был одним из руководителей обороны и геройски погиб. Погибли и все его ученики. Мечеть была разрушена.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6959" y="188640"/>
            <a:ext cx="4289293" cy="3216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89" y="2738506"/>
            <a:ext cx="4518870" cy="3156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555" y="3405610"/>
            <a:ext cx="3737286" cy="2489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28"/>
          <a:stretch/>
        </p:blipFill>
        <p:spPr bwMode="auto">
          <a:xfrm>
            <a:off x="107504" y="188640"/>
            <a:ext cx="4512051" cy="2549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014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772400" cy="1143000"/>
          </a:xfrm>
        </p:spPr>
        <p:txBody>
          <a:bodyPr/>
          <a:lstStyle/>
          <a:p>
            <a:r>
              <a:rPr lang="ru-RU" dirty="0"/>
              <a:t>Благовещенский собор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4305672" cy="5077544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Он был построен в 1562 году. Благовещенский собор до революции 1917 года был главным кафедральным собором Казанской епархии. Здесь совершались самые торжественные богослужения, все знаменитые гости Казани посещали его. Здесь бывали: А. Радищев, А. Пушкин, С. Рахманинов. В хоре собора пел Ф. Шаляпин. На службах собора присутствовали Петр I, Екатерина II и другие российские императоры.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005064"/>
            <a:ext cx="3449960" cy="2587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7" y="1340768"/>
            <a:ext cx="3449959" cy="257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8751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"Зодчие Казанского Кремля"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4593704" cy="5005536"/>
          </a:xfrm>
        </p:spPr>
        <p:txBody>
          <a:bodyPr>
            <a:normAutofit/>
          </a:bodyPr>
          <a:lstStyle/>
          <a:p>
            <a:r>
              <a:rPr lang="ru-RU" dirty="0"/>
              <a:t>Сквер около Благовещенского собора теперь украшает скульптурная композиция "Зодчие Казанского Кремля", установленная в 2003 году. Памятник состоит из двух фигур – зодчего-русского, держащего на коленях чертеж Спасской башни, и зодчего-татарина.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191777"/>
            <a:ext cx="2880320" cy="29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149080"/>
            <a:ext cx="3312368" cy="2484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542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Пушечный двор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402016" cy="4501480"/>
          </a:xfrm>
        </p:spPr>
        <p:txBody>
          <a:bodyPr>
            <a:noAutofit/>
          </a:bodyPr>
          <a:lstStyle/>
          <a:p>
            <a:r>
              <a:rPr lang="ru-RU" dirty="0"/>
              <a:t>Пушечный двор С правой стороны от собора на месте, где находилась ханская гвардия, расположился Пушечный двор. Здесь в XVII-XVIII веках изготавливалось и хранилось тяжелое вооружение. Пушечный двор Казанского Кремля начинает свою историю в 17 веке, когда были построены три здания. Четвертой границей двора служила стена самого Кремля. Здесь производилось, а также ремонтировалось оружие. Это была самая большая оружейная мастерская в стране. </a:t>
            </a:r>
          </a:p>
        </p:txBody>
      </p:sp>
    </p:spTree>
    <p:extLst>
      <p:ext uri="{BB962C8B-B14F-4D97-AF65-F5344CB8AC3E}">
        <p14:creationId xmlns:p14="http://schemas.microsoft.com/office/powerpoint/2010/main" val="3214033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3568" y="476672"/>
            <a:ext cx="4536504" cy="5976664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Главный корпус Пушечного двора несколько раз перестраивался. Сначала его использовали для хранения оружия, затем в нем стали отливать пушки, а после этого он стал использоваться для проживания офицеров. </a:t>
            </a:r>
          </a:p>
          <a:p>
            <a:r>
              <a:rPr lang="ru-RU" dirty="0"/>
              <a:t>В 1815 году производство оружия прекратилось после разрушительного пожара. </a:t>
            </a:r>
          </a:p>
          <a:p>
            <a:r>
              <a:rPr lang="ru-RU" dirty="0"/>
              <a:t>В 20 веке Пушечный двор уже не выполнял своих прежних функций, в главном корпусе была организована столовая для солдат.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268" y="3573016"/>
            <a:ext cx="3683447" cy="2464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191" y="692696"/>
            <a:ext cx="3726631" cy="2792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803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107</TotalTime>
  <Words>942</Words>
  <Application>Microsoft Office PowerPoint</Application>
  <PresentationFormat>Экран (4:3)</PresentationFormat>
  <Paragraphs>47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34" baseType="lpstr">
      <vt:lpstr>Calibri</vt:lpstr>
      <vt:lpstr>Cambria</vt:lpstr>
      <vt:lpstr>Century Schoolbook</vt:lpstr>
      <vt:lpstr>Franklin Gothic Book</vt:lpstr>
      <vt:lpstr>Perpetua</vt:lpstr>
      <vt:lpstr>Wingdings</vt:lpstr>
      <vt:lpstr>Wingdings 2</vt:lpstr>
      <vt:lpstr>Справедливость</vt:lpstr>
      <vt:lpstr>Эркер</vt:lpstr>
      <vt:lpstr>Архитектура Казани</vt:lpstr>
      <vt:lpstr>Казанский кремль</vt:lpstr>
      <vt:lpstr>Башня Сююмбике</vt:lpstr>
      <vt:lpstr>Мечеть Кул-Шариф</vt:lpstr>
      <vt:lpstr>Презентация PowerPoint</vt:lpstr>
      <vt:lpstr>Благовещенский собор</vt:lpstr>
      <vt:lpstr>"Зодчие Казанского Кремля" </vt:lpstr>
      <vt:lpstr>Пушечный двор</vt:lpstr>
      <vt:lpstr>Презентация PowerPoint</vt:lpstr>
      <vt:lpstr>Спасская башня</vt:lpstr>
      <vt:lpstr>Национальный музей Республики Татарстан</vt:lpstr>
      <vt:lpstr>Презентация PowerPoint</vt:lpstr>
      <vt:lpstr>Храм всех религий</vt:lpstr>
      <vt:lpstr>Презентация PowerPoint</vt:lpstr>
      <vt:lpstr>Дворец Земледельцев</vt:lpstr>
      <vt:lpstr>Презентация PowerPoint</vt:lpstr>
      <vt:lpstr>Мост Миллениум</vt:lpstr>
      <vt:lpstr>Презентация PowerPoint</vt:lpstr>
      <vt:lpstr>Дом Кекина</vt:lpstr>
      <vt:lpstr>Презентация PowerPoint</vt:lpstr>
      <vt:lpstr>Национальная библиотека</vt:lpstr>
      <vt:lpstr>Презентация PowerPoint</vt:lpstr>
      <vt:lpstr>Александровский пассаж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Архитектура Казани</dc:title>
  <dc:creator>airat</dc:creator>
  <cp:lastModifiedBy>Пользователь</cp:lastModifiedBy>
  <cp:revision>16</cp:revision>
  <dcterms:created xsi:type="dcterms:W3CDTF">2014-10-22T04:23:57Z</dcterms:created>
  <dcterms:modified xsi:type="dcterms:W3CDTF">2020-03-25T08:39:20Z</dcterms:modified>
</cp:coreProperties>
</file>