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2B1B7-6AEB-4EBB-BADA-4825AC777B27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F1FC2-6CBA-4D09-B4BE-6F8648901E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F1FC2-6CBA-4D09-B4BE-6F8648901EC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944216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Старт Программ деятельности Детских общественных организаций и школьного самоуправления </a:t>
            </a:r>
            <a:br>
              <a:rPr lang="ru-RU" sz="3200" dirty="0" smtClean="0"/>
            </a:br>
            <a:r>
              <a:rPr lang="ru-RU" sz="3200" dirty="0" smtClean="0"/>
              <a:t>кировского района </a:t>
            </a:r>
            <a:endParaRPr lang="ru-RU" sz="3200" dirty="0"/>
          </a:p>
        </p:txBody>
      </p:sp>
      <p:pic>
        <p:nvPicPr>
          <p:cNvPr id="1027" name="Picture 3" descr="C:\Users\НаДька\Desktop\фото ДО сентебрь 22\IMG_20220929_141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400" y="2636912"/>
            <a:ext cx="7788016" cy="38770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ька\Desktop\IMG_20220929_163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7848872" cy="55446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Награждение победителей </a:t>
            </a:r>
            <a:r>
              <a:rPr lang="ru-RU" dirty="0" err="1" smtClean="0"/>
              <a:t>квест</a:t>
            </a:r>
            <a:r>
              <a:rPr lang="ru-RU" dirty="0" smtClean="0"/>
              <a:t> игры </a:t>
            </a:r>
            <a:r>
              <a:rPr lang="en-US" dirty="0" smtClean="0"/>
              <a:t>“</a:t>
            </a:r>
            <a:r>
              <a:rPr lang="ru-RU" dirty="0" smtClean="0"/>
              <a:t>Мы команда </a:t>
            </a:r>
            <a:r>
              <a:rPr lang="en-US" dirty="0" smtClean="0"/>
              <a:t>“</a:t>
            </a:r>
            <a:endParaRPr lang="ru-RU" dirty="0"/>
          </a:p>
        </p:txBody>
      </p:sp>
      <p:pic>
        <p:nvPicPr>
          <p:cNvPr id="2050" name="Picture 2" descr="C:\Users\НаДька\Desktop\IMG_20220929_162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293096"/>
            <a:ext cx="3960440" cy="2288010"/>
          </a:xfrm>
          <a:prstGeom prst="rect">
            <a:avLst/>
          </a:prstGeom>
          <a:noFill/>
        </p:spPr>
      </p:pic>
      <p:pic>
        <p:nvPicPr>
          <p:cNvPr id="3" name="Picture 2" descr="C:\Users\НаДька\Desktop\IMG-20221013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3960440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Дька\Desktop\IMG_20220929_163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848872" cy="486916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931224" cy="11107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Награждение победителей </a:t>
            </a:r>
            <a:r>
              <a:rPr lang="ru-RU" dirty="0" err="1" smtClean="0"/>
              <a:t>квест</a:t>
            </a:r>
            <a:r>
              <a:rPr lang="ru-RU" dirty="0" smtClean="0"/>
              <a:t> игры </a:t>
            </a:r>
            <a:r>
              <a:rPr lang="en-US" dirty="0" smtClean="0"/>
              <a:t>“</a:t>
            </a:r>
            <a:r>
              <a:rPr lang="ru-RU" dirty="0" smtClean="0"/>
              <a:t>Мы команда </a:t>
            </a:r>
            <a:r>
              <a:rPr lang="en-US" dirty="0" smtClean="0"/>
              <a:t>“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Дька\Desktop\фото ДО сентебрь 22\IMG_20220929_141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4283968" cy="20882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16632"/>
            <a:ext cx="842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Актив Ассоциации ДОО и ШУС </a:t>
            </a: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“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Моё Заречье</a:t>
            </a: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”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Активисты ДОО и ШУС Кировского района  на старте интересной и полезной деятельности</a:t>
            </a:r>
            <a:endParaRPr lang="ru-RU" sz="2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C:\Users\НаДька\Desktop\фото ДО сентебрь 22\IMG_20220929_141806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4968552" cy="2479626"/>
          </a:xfrm>
          <a:prstGeom prst="hexagon">
            <a:avLst/>
          </a:prstGeom>
          <a:noFill/>
        </p:spPr>
      </p:pic>
      <p:pic>
        <p:nvPicPr>
          <p:cNvPr id="5122" name="Picture 2" descr="C:\Users\НаДька\Desktop\IMG-20221013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56792"/>
            <a:ext cx="2910458" cy="2182844"/>
          </a:xfrm>
          <a:prstGeom prst="rect">
            <a:avLst/>
          </a:prstGeom>
          <a:noFill/>
        </p:spPr>
      </p:pic>
      <p:pic>
        <p:nvPicPr>
          <p:cNvPr id="5123" name="Picture 3" descr="C:\Users\НаДька\Desktop\IMG-20221007-WA0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228406"/>
            <a:ext cx="3506125" cy="26295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Выдача пакетов заданий на </a:t>
            </a:r>
            <a:br>
              <a:rPr lang="ru-RU" dirty="0" smtClean="0"/>
            </a:br>
            <a:r>
              <a:rPr lang="ru-RU" dirty="0" smtClean="0"/>
              <a:t>2022-2023 учебный год</a:t>
            </a:r>
            <a:endParaRPr lang="ru-RU" dirty="0"/>
          </a:p>
        </p:txBody>
      </p:sp>
      <p:pic>
        <p:nvPicPr>
          <p:cNvPr id="1028" name="Picture 4" descr="C:\Users\НаДька\Desktop\IMG_20220929_144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365104"/>
            <a:ext cx="8064896" cy="2189759"/>
          </a:xfrm>
          <a:prstGeom prst="rect">
            <a:avLst/>
          </a:prstGeom>
          <a:noFill/>
        </p:spPr>
      </p:pic>
      <p:pic>
        <p:nvPicPr>
          <p:cNvPr id="1026" name="Picture 2" descr="C:\Users\НаДька\Desktop\IMG_20220929_142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80728"/>
            <a:ext cx="6588224" cy="3261459"/>
          </a:xfrm>
          <a:prstGeom prst="ellipse">
            <a:avLst/>
          </a:prstGeom>
          <a:noFill/>
        </p:spPr>
      </p:pic>
      <p:pic>
        <p:nvPicPr>
          <p:cNvPr id="6" name="Рисунок 5" descr="book-walk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12776"/>
            <a:ext cx="2095500" cy="23241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Награждение активистов </a:t>
            </a:r>
            <a:br>
              <a:rPr lang="ru-RU" dirty="0" smtClean="0"/>
            </a:br>
            <a:r>
              <a:rPr lang="ru-RU" dirty="0" smtClean="0"/>
              <a:t>ДОО и ШУС </a:t>
            </a:r>
            <a:r>
              <a:rPr lang="en-US" dirty="0" smtClean="0"/>
              <a:t>“</a:t>
            </a:r>
            <a:r>
              <a:rPr lang="ru-RU" dirty="0" smtClean="0"/>
              <a:t>Моё </a:t>
            </a:r>
            <a:r>
              <a:rPr lang="ru-RU" dirty="0" err="1" smtClean="0"/>
              <a:t>Заречь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1026" name="Picture 2" descr="C:\Users\НаДька\Desktop\фото ДО сентебрь 22\IMG_20220929_143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540646"/>
            <a:ext cx="5940152" cy="2317354"/>
          </a:xfrm>
          <a:prstGeom prst="rect">
            <a:avLst/>
          </a:prstGeom>
          <a:noFill/>
        </p:spPr>
      </p:pic>
      <p:pic>
        <p:nvPicPr>
          <p:cNvPr id="1027" name="Picture 3" descr="C:\Users\НаДька\Desktop\фото ДО сентебрь 22\IMG_20220929_14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988840"/>
            <a:ext cx="5904656" cy="237576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Старт </a:t>
            </a:r>
            <a:r>
              <a:rPr lang="ru-RU" dirty="0" err="1" smtClean="0"/>
              <a:t>квест-игры</a:t>
            </a:r>
            <a:r>
              <a:rPr lang="ru-RU" dirty="0" smtClean="0"/>
              <a:t> для активистов Кировского района </a:t>
            </a:r>
            <a:r>
              <a:rPr lang="en-US" dirty="0" smtClean="0"/>
              <a:t>“</a:t>
            </a:r>
            <a:r>
              <a:rPr lang="ru-RU" dirty="0" err="1" smtClean="0"/>
              <a:t>Мы-Команда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5122" name="Picture 2" descr="C:\Users\НаДька\Desktop\фото ДО сентебрь 22\IMG_20220929_144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37112"/>
            <a:ext cx="3744416" cy="2160240"/>
          </a:xfrm>
          <a:prstGeom prst="rect">
            <a:avLst/>
          </a:prstGeom>
          <a:noFill/>
        </p:spPr>
      </p:pic>
      <p:pic>
        <p:nvPicPr>
          <p:cNvPr id="2050" name="Picture 2" descr="C:\Users\НаДька\Desktop\фото ДО сентебрь 22\IMG_20220929_144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2624" y="4365105"/>
            <a:ext cx="4639856" cy="2304255"/>
          </a:xfrm>
          <a:prstGeom prst="rect">
            <a:avLst/>
          </a:prstGeom>
          <a:noFill/>
        </p:spPr>
      </p:pic>
      <p:pic>
        <p:nvPicPr>
          <p:cNvPr id="2051" name="Picture 3" descr="C:\Users\НаДька\Desktop\фото ДО сентебрь 22\IMG_20220929_1456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628800"/>
            <a:ext cx="4716016" cy="2506391"/>
          </a:xfrm>
          <a:prstGeom prst="rect">
            <a:avLst/>
          </a:prstGeom>
          <a:noFill/>
        </p:spPr>
      </p:pic>
      <p:pic>
        <p:nvPicPr>
          <p:cNvPr id="2052" name="Picture 4" descr="C:\Users\НаДька\Desktop\фото ДО сентебрь 22\IMG_20220929_1459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700808"/>
            <a:ext cx="4104456" cy="244777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7824" y="188640"/>
            <a:ext cx="4892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Квест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игра 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</a:t>
            </a:r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Мы-Команда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!</a:t>
            </a:r>
            <a:endParaRPr lang="ru-RU" sz="2800" b="1" dirty="0">
              <a:solidFill>
                <a:srgbClr val="CEB966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C:\Users\НаДька\Desktop\IMG-20221013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553745"/>
            <a:ext cx="4536504" cy="2304255"/>
          </a:xfrm>
          <a:prstGeom prst="rect">
            <a:avLst/>
          </a:prstGeom>
          <a:noFill/>
        </p:spPr>
      </p:pic>
      <p:pic>
        <p:nvPicPr>
          <p:cNvPr id="4099" name="Picture 3" descr="C:\Users\НаДька\Desktop\IMG-20221013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75" y="836712"/>
            <a:ext cx="2905125" cy="3873500"/>
          </a:xfrm>
          <a:prstGeom prst="rect">
            <a:avLst/>
          </a:prstGeom>
          <a:noFill/>
        </p:spPr>
      </p:pic>
      <p:pic>
        <p:nvPicPr>
          <p:cNvPr id="4100" name="Picture 4" descr="C:\Users\НаДька\Desktop\IMG-20221013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2771800" cy="369573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ька\Desktop\фото ДО сентебрь 22\IMG_20220929_144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5211971" cy="24208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260648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Квест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игра 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</a:t>
            </a:r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Мы-Команда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!</a:t>
            </a:r>
            <a:endParaRPr lang="ru-RU" sz="2800" b="1" dirty="0">
              <a:solidFill>
                <a:srgbClr val="CEB966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2" descr="C:\Users\НаДька\Desktop\IMG-20221013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708920"/>
            <a:ext cx="2592288" cy="3672408"/>
          </a:xfrm>
          <a:prstGeom prst="rect">
            <a:avLst/>
          </a:prstGeom>
          <a:noFill/>
        </p:spPr>
      </p:pic>
      <p:pic>
        <p:nvPicPr>
          <p:cNvPr id="6147" name="Picture 3" descr="C:\Users\НаДька\Desktop\IMG-20221013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26929"/>
            <a:ext cx="4608512" cy="333107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ька\Desktop\фото ДО сентебрь 22\IMG_20220929_145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620688"/>
            <a:ext cx="4141169" cy="2088232"/>
          </a:xfrm>
          <a:prstGeom prst="rect">
            <a:avLst/>
          </a:prstGeom>
          <a:noFill/>
        </p:spPr>
      </p:pic>
      <p:pic>
        <p:nvPicPr>
          <p:cNvPr id="4" name="Picture 2" descr="C:\Users\НаДька\Desktop\фото ДО сентебрь 22\IMG_20220929_142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4344482" cy="21602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0"/>
            <a:ext cx="4892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Квест-игра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</a:t>
            </a:r>
            <a:r>
              <a:rPr lang="ru-RU" sz="2800" b="1" dirty="0" err="1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Мы-Команда</a:t>
            </a:r>
            <a:r>
              <a:rPr lang="en-US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</a:t>
            </a:r>
            <a:r>
              <a:rPr lang="ru-RU" sz="2800" b="1" dirty="0" smtClean="0">
                <a:solidFill>
                  <a:srgbClr val="CEB9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!</a:t>
            </a:r>
            <a:endParaRPr lang="ru-RU" sz="2800" b="1" dirty="0">
              <a:solidFill>
                <a:srgbClr val="CEB966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C:\Users\НаДька\Desktop\IMG-20221013-WA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852936"/>
            <a:ext cx="2836912" cy="3302496"/>
          </a:xfrm>
          <a:prstGeom prst="rect">
            <a:avLst/>
          </a:prstGeom>
          <a:noFill/>
        </p:spPr>
      </p:pic>
      <p:pic>
        <p:nvPicPr>
          <p:cNvPr id="4099" name="Picture 3" descr="C:\Users\НаДька\Desktop\IMG-20221013-WA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068960"/>
            <a:ext cx="4248472" cy="3186354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Активисты </a:t>
            </a:r>
            <a:r>
              <a:rPr lang="ru-RU" dirty="0" err="1" smtClean="0"/>
              <a:t>Ассоциаци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ДОО и ШУС</a:t>
            </a:r>
            <a:r>
              <a:rPr lang="en-US" dirty="0" smtClean="0"/>
              <a:t>“</a:t>
            </a:r>
            <a:r>
              <a:rPr lang="ru-RU" dirty="0" smtClean="0"/>
              <a:t>Моё Заречье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4" name="Picture 2" descr="C:\Users\НаДька\Desktop\IMG-20221013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776864" cy="44644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238</TotalTime>
  <Words>81</Words>
  <Application>Microsoft Office PowerPoint</Application>
  <PresentationFormat>Экран (4:3)</PresentationFormat>
  <Paragraphs>13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Старт Программ деятельности Детских общественных организаций и школьного самоуправления  кировского района </vt:lpstr>
      <vt:lpstr>Слайд 2</vt:lpstr>
      <vt:lpstr>Выдача пакетов заданий на  2022-2023 учебный год</vt:lpstr>
      <vt:lpstr>Награждение активистов  ДОО и ШУС “Моё Заречь”</vt:lpstr>
      <vt:lpstr>Старт квест-игры для активистов Кировского района “Мы-Команда”</vt:lpstr>
      <vt:lpstr>Слайд 6</vt:lpstr>
      <vt:lpstr>Слайд 7</vt:lpstr>
      <vt:lpstr>Слайд 8</vt:lpstr>
      <vt:lpstr>Активисты Ассоциаци   ДОО и ШУС“Моё Заречье”</vt:lpstr>
      <vt:lpstr>Слайд 10</vt:lpstr>
      <vt:lpstr>Награждение победителей квест игры “Мы команда “</vt:lpstr>
      <vt:lpstr>Награждение победителей квест игры “Мы команда “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Старт деятельности Детских общественных организаций и школьного самоуправления кировского района </dc:title>
  <dc:creator>Заречье</dc:creator>
  <cp:lastModifiedBy>НаДька</cp:lastModifiedBy>
  <cp:revision>34</cp:revision>
  <dcterms:created xsi:type="dcterms:W3CDTF">2022-10-10T06:58:28Z</dcterms:created>
  <dcterms:modified xsi:type="dcterms:W3CDTF">2022-11-09T09:55:55Z</dcterms:modified>
</cp:coreProperties>
</file>