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74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НаДька\Desktop\60a3fd86bb18bc77739af3747441f1ad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285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39552" y="620689"/>
            <a:ext cx="777686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Районный конкурс образовательных организаций , развивающих ученическое самоуправление </a:t>
            </a:r>
            <a:endParaRPr lang="ru-RU" sz="2800" b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НаДька\Desktop\игра октябрь\IMG_20221026_1516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9144000" cy="411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НаДька\Desktop\игра октябрь\IMG_20221026_1522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73017"/>
            <a:ext cx="6854309" cy="3284984"/>
          </a:xfrm>
          <a:prstGeom prst="rect">
            <a:avLst/>
          </a:prstGeom>
          <a:noFill/>
        </p:spPr>
      </p:pic>
      <p:pic>
        <p:nvPicPr>
          <p:cNvPr id="2051" name="Picture 3" descr="C:\Users\НаДька\Desktop\игра октябрь\IMG_20221026_1523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0798" y="0"/>
            <a:ext cx="6783202" cy="3429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НаДька\Desktop\игра октябрь\IMG_20221026_1533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060848"/>
            <a:ext cx="7560840" cy="396044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95537" y="764704"/>
            <a:ext cx="85689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Были представлены новые проекты и планы деятельности ШУС школ Кировского района на новый учебный год . Мероприятие прошло в атмосфере дружбы и взаимопонимания 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НаДька\Desktop\игра октябрь\IMG_20221026_1318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72817"/>
            <a:ext cx="9144000" cy="388843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83568" y="1"/>
            <a:ext cx="763284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Выступление конкурсантов представляющих лучшие практики работы школьного ученического самоуправления   </a:t>
            </a:r>
            <a:endParaRPr lang="ru-RU" sz="28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НаДька\Desktop\игра октябрь\IMG_20221026_1320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9220178" cy="414908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979713" y="620688"/>
            <a:ext cx="6048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</a:rPr>
              <a:t>Работа экспертной комиссии конкурса </a:t>
            </a:r>
            <a:endParaRPr lang="ru-RU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НаДька\Desktop\игра октябрь\IMG_20221026_1323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29815"/>
            <a:ext cx="9144000" cy="41147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НаДька\Desktop\игра октябрь\IMG_20221026_1338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5292080" cy="2993504"/>
          </a:xfrm>
          <a:prstGeom prst="rect">
            <a:avLst/>
          </a:prstGeom>
          <a:noFill/>
        </p:spPr>
      </p:pic>
      <p:pic>
        <p:nvPicPr>
          <p:cNvPr id="7171" name="Picture 3" descr="C:\Users\НаДька\Desktop\игра октябрь\IMG_20221026_1338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3356993"/>
            <a:ext cx="5364088" cy="350100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508104" y="404664"/>
            <a:ext cx="345638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Традиционно в Кировском районе прошёл конкурс образовательных организаций, развивающих ученическое самоуправление.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3212977"/>
            <a:ext cx="345638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Координационный совет ШУС образовательных учреждений представил свою модель школьного самоуправления.</a:t>
            </a:r>
          </a:p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Выступления сопровождались интересными презентациями.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НаДька\Desktop\игра октябрь\IMG_20221026_1357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63983" y="3356993"/>
            <a:ext cx="7780017" cy="3501008"/>
          </a:xfrm>
          <a:prstGeom prst="rect">
            <a:avLst/>
          </a:prstGeom>
          <a:noFill/>
        </p:spPr>
      </p:pic>
      <p:pic>
        <p:nvPicPr>
          <p:cNvPr id="8195" name="Picture 3" descr="C:\Users\НаДька\Desktop\игра октябрь\IMG_20221026_1353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499876" cy="29249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НаДька\Desktop\игра октябрь\IMG_20221026_1404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645025"/>
            <a:ext cx="6876256" cy="3212976"/>
          </a:xfrm>
          <a:prstGeom prst="rect">
            <a:avLst/>
          </a:prstGeom>
          <a:noFill/>
        </p:spPr>
      </p:pic>
      <p:pic>
        <p:nvPicPr>
          <p:cNvPr id="9219" name="Picture 3" descr="C:\Users\НаДька\Desktop\игра октябрь\IMG_20221026_1412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948264" cy="31267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НаДька\Desktop\игра октябрь\IMG_20221026_1432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3429000"/>
          </a:xfrm>
          <a:prstGeom prst="rect">
            <a:avLst/>
          </a:prstGeom>
          <a:noFill/>
        </p:spPr>
      </p:pic>
      <p:pic>
        <p:nvPicPr>
          <p:cNvPr id="10243" name="Picture 3" descr="C:\Users\НаДька\Desktop\игра октябрь\IMG_20221026_14334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01008"/>
            <a:ext cx="9144000" cy="33569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НаДька\Desktop\игра октябрь\IMG_20221026_1439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080472"/>
            <a:ext cx="9144000" cy="411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74</Words>
  <Application>Microsoft Office PowerPoint</Application>
  <PresentationFormat>Экран (4:3)</PresentationFormat>
  <Paragraphs>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Заречье</dc:creator>
  <cp:lastModifiedBy>НаДька</cp:lastModifiedBy>
  <cp:revision>7</cp:revision>
  <dcterms:created xsi:type="dcterms:W3CDTF">2022-10-17T10:43:09Z</dcterms:created>
  <dcterms:modified xsi:type="dcterms:W3CDTF">2022-11-09T09:58:33Z</dcterms:modified>
</cp:coreProperties>
</file>