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0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41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1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9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2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72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7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5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50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74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332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A1BFF-07D8-4AC4-848C-1B2EEE355FC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E1F77-7254-41AA-B444-8B5696C90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45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76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87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3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4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8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42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2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48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72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3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2020-04-07T17:42:31Z</dcterms:created>
  <dcterms:modified xsi:type="dcterms:W3CDTF">2020-04-07T18:00:26Z</dcterms:modified>
</cp:coreProperties>
</file>