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12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190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016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10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779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10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405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6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33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44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9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1E57C-24D8-449A-A35F-6D5F05B275D9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11213-D353-4541-BE98-DEC8A2D82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085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2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8" cy="6858000"/>
          </a:xfrm>
        </p:spPr>
      </p:pic>
    </p:spTree>
    <p:extLst>
      <p:ext uri="{BB962C8B-B14F-4D97-AF65-F5344CB8AC3E}">
        <p14:creationId xmlns:p14="http://schemas.microsoft.com/office/powerpoint/2010/main" val="38517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65757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1399785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8" cy="6858000"/>
          </a:xfrm>
        </p:spPr>
      </p:pic>
    </p:spTree>
    <p:extLst>
      <p:ext uri="{BB962C8B-B14F-4D97-AF65-F5344CB8AC3E}">
        <p14:creationId xmlns:p14="http://schemas.microsoft.com/office/powerpoint/2010/main" val="1089934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0033"/>
          </a:xfrm>
        </p:spPr>
      </p:pic>
    </p:spTree>
    <p:extLst>
      <p:ext uri="{BB962C8B-B14F-4D97-AF65-F5344CB8AC3E}">
        <p14:creationId xmlns:p14="http://schemas.microsoft.com/office/powerpoint/2010/main" val="4171282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388" cy="6858000"/>
          </a:xfrm>
        </p:spPr>
      </p:pic>
    </p:spTree>
    <p:extLst>
      <p:ext uri="{BB962C8B-B14F-4D97-AF65-F5344CB8AC3E}">
        <p14:creationId xmlns:p14="http://schemas.microsoft.com/office/powerpoint/2010/main" val="39196029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2020-04-10T11:45:52Z</dcterms:created>
  <dcterms:modified xsi:type="dcterms:W3CDTF">2020-04-10T14:03:54Z</dcterms:modified>
</cp:coreProperties>
</file>