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741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336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99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361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6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64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576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326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561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36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738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D0753-8CE0-42A2-A4C3-0C1B5F9E1822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B2C09-5186-464E-8695-5576928553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82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741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48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76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799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10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25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1598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2020-04-09T15:46:25Z</dcterms:created>
  <dcterms:modified xsi:type="dcterms:W3CDTF">2020-04-09T15:57:24Z</dcterms:modified>
</cp:coreProperties>
</file>