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9" r:id="rId5"/>
    <p:sldId id="260" r:id="rId6"/>
    <p:sldId id="266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AB0E2A-CF10-414F-87F6-4ECEA827F9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3427D6-9D5F-4275-8BEC-1C2D1E605A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3728DB-9DE1-4475-998E-32F9D8B4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8A4BFD-912A-469C-A1FC-FC33EF52A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864BE9-0B7A-47D7-9815-14BC0D016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076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92709-8F54-4CEE-B4BE-720FA2DDB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1CAB35-26EF-406A-ACA8-F7B1010DD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9BF665-5523-4E19-AC7F-B7659A793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C32E86-C01B-4D23-BF96-6025E215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BB611-8EB1-4CB7-97DB-1F010E0D0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05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F1363D1-3E4D-48F1-BAB5-A75430DF90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DFC3E6-D71A-46B5-A348-AB739950F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1EAEB4-7265-4371-A882-27101C898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025968-1723-45DE-B0C6-9BCBED0D8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FA2ECA-19F1-4BB2-A60F-6E866E74E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135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233291-7E6C-4AF1-9A3B-E84216413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B3662F-6A66-43E7-B7A6-F89D5910E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6BB337-5B0D-4BFB-BC2E-3F6915E66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EB9659-D92A-4059-940A-DCB496D12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277DD8-7720-4E1F-BF24-B6891F547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17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CD4FE-7598-4E13-8E1F-D71022CFE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7660EC-8ADF-4991-8814-DBA939833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B3C00A-2E06-4946-B060-CAF790F7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6F743C-A63F-45FE-987F-48419572E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2D5BB3-5684-485C-987A-5AD9BADF9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58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02CE0-8212-43EE-A26C-667795E03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D71230-F089-4021-B8F5-4DBAEB213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D607DB-6C14-4D7E-A764-49D19CE1B3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EB8FEC-8AFE-4E10-AA78-7C95A81C3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DA7FB2-EE32-46EB-A800-D49884C9E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30F292-5B14-4694-957C-F2A905D8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87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D9B219-7E14-4990-80F1-AEB430A9C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255E09-0AEC-43DB-B902-3ACE7E1B8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BC813E-1194-431B-A270-2FFAB3DB2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C43C09F-1331-4A57-8EDD-9BD453D84D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278FDD0-93D8-4FBC-889A-271B6E23C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A71493A-009A-44E3-AC91-89C56C7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9344B4-80FB-4A26-B694-6FC99480A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0095ACE-8291-4B3A-976D-6233351B7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95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F85997-4154-4A80-971E-6499162F7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041AF34-7B2A-443C-B905-D92373D07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9C3A9B-62C7-4050-8CFB-0E0BED574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CF2D92-B6E8-49F2-B41A-EC6BE272D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59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1A49A5-7CA7-4106-AA3B-2C98C8EB1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3506F59-AA74-4ED8-BFFC-671746A94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5B9B0A-AF18-4754-AC4D-3816F0FF9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7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1C8993-1936-4995-A240-852236F34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EBA7A0-6104-4797-9112-C2060B3B0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5139D2-53D3-4210-AC1A-A632F49D7B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1AFB67-F064-444D-8012-E669C2279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8DA02D-33FC-466F-BFAF-D217CE07D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767A72-C8EC-45CA-B455-F1D85A22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79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251F66-16F7-4021-A428-DD2EC7EF2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8405F6E-7B61-42BB-8116-3F7319290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0D4344-C0D7-41E9-A339-25AF839B4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51E5D6-4ABA-400F-A897-5595F1BF7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7D04FD-06DA-458D-9F4D-E6EAED53F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EDB604-C16F-4168-B91B-5F9017AC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28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B7CC15-2B27-437A-AA73-A93D5D6D4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79FA12-32E1-477E-88D5-4C97EC8C6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59F918-F456-4D04-91C2-0FBAEA548A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6BE69-D2D1-45EC-83C9-0BAF4CFEBE28}" type="datetimeFigureOut">
              <a:rPr lang="ru-RU" smtClean="0"/>
              <a:t>08.04.2024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530423-86F6-4FE4-89A2-67520CEC38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10D53-F031-4FD4-AD22-84B7D2F74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4813A-138D-403E-8D6F-D1A6849C1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9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75FF-8FE2-4258-917D-24E03E40C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5881" y="2001136"/>
            <a:ext cx="9144000" cy="4135437"/>
          </a:xfrm>
        </p:spPr>
        <p:txBody>
          <a:bodyPr>
            <a:normAutofit fontScale="90000"/>
          </a:bodyPr>
          <a:lstStyle/>
          <a:p>
            <a:r>
              <a:rPr lang="ru-RU" dirty="0"/>
              <a:t>Итоги работы городского методического объединения педагогов дополнительного образования декоративно-прикладного творчества </a:t>
            </a:r>
            <a:br>
              <a:rPr lang="ru-RU" dirty="0"/>
            </a:br>
            <a:r>
              <a:rPr lang="ru-RU" dirty="0"/>
              <a:t>за 2023-2024 учебный год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5BFD19-AAEF-4B9B-8911-B529A7088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25840"/>
            <a:ext cx="9144000" cy="886835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Казань, 2024 год</a:t>
            </a:r>
          </a:p>
        </p:txBody>
      </p:sp>
    </p:spTree>
    <p:extLst>
      <p:ext uri="{BB962C8B-B14F-4D97-AF65-F5344CB8AC3E}">
        <p14:creationId xmlns:p14="http://schemas.microsoft.com/office/powerpoint/2010/main" val="290215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C00B8-D801-4AB1-991E-21197B85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8000"/>
            <a:ext cx="10515600" cy="1182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/>
              <a:t>Основные направления развития городского методического объединения педагогов декоративно-прикладной направленности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CB8CF8-76CF-4C41-AAC3-F38DA1098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5600" y="1825625"/>
            <a:ext cx="9728200" cy="435133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и задачи: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теоретического и практического уровня подготовки педагогов дополнительного образования;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стимулирование роста профессионализма и развитие творческой инициативы педагогов;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изыскательная деятельность педагогов в создании новых технологий или технологических приемов в образовательной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88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76F45F-2011-40B9-A418-2C108F864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направления работы: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463A93-485C-4442-9932-6A12A7509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2222" y="2280357"/>
            <a:ext cx="8531578" cy="3896606"/>
          </a:xfrm>
        </p:spPr>
        <p:txBody>
          <a:bodyPr/>
          <a:lstStyle/>
          <a:p>
            <a:r>
              <a:rPr lang="ru-RU" dirty="0"/>
              <a:t>Методическая работа.</a:t>
            </a:r>
          </a:p>
          <a:p>
            <a:r>
              <a:rPr lang="ru-RU" dirty="0"/>
              <a:t>Повышение педагогического мастерства.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19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7891B-C7F0-4833-B0B6-116FF0F29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Заседания МО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91FD8E-829B-4670-8518-47259C756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«Развитие положительной профессиональной мотивации педагога дополнительного образования»;</a:t>
            </a:r>
          </a:p>
          <a:p>
            <a:r>
              <a:rPr lang="ru-RU" dirty="0"/>
              <a:t>«Мастер-класс как показатель профессионального мастерства педагога дополнительного образования»;</a:t>
            </a:r>
          </a:p>
          <a:p>
            <a:r>
              <a:rPr lang="ru-RU" dirty="0"/>
              <a:t>«Проектный подход при реализации дополнительных общеразвивающих программ»;</a:t>
            </a:r>
          </a:p>
          <a:p>
            <a:r>
              <a:rPr lang="ru-RU" dirty="0"/>
              <a:t>«Педагогический нетворкинг – от педагога-практика до педагога-наставника. Подведение итогов работы городского методического объединения педагогов дополнительного образования декоративно-прикладного творчества за 2023-2024 учебный год»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5299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3AB95-D9C3-4642-9DE4-12FEEC2CF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/>
              <a:t>Выступления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178B97-4CC7-44B1-BB6B-A151DC1FA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9156" y="2833511"/>
            <a:ext cx="9784643" cy="33434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/>
              <a:t>Были прослушаны 16 выступлений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486910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63A7AA-0F73-4EC5-A533-FE30B3C6C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/>
              <a:t>Мастер-классы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42C61C-B77C-4362-82E7-D7C2609EE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400" dirty="0">
                <a:ea typeface="Calibri" panose="020F0502020204030204" pitchFamily="34" charset="0"/>
                <a:cs typeface="Times New Roman" panose="02020603050405020304" pitchFamily="18" charset="0"/>
              </a:rPr>
              <a:t>Были проведены 14 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5400" dirty="0">
                <a:ea typeface="Calibri" panose="020F0502020204030204" pitchFamily="34" charset="0"/>
                <a:cs typeface="Times New Roman" panose="02020603050405020304" pitchFamily="18" charset="0"/>
              </a:rPr>
              <a:t>мастер-классов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77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F79C78-3511-4676-8EE4-B1EE78589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77A8DB-4476-4078-B2D3-37A6C970C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dirty="0"/>
              <a:t>Благодарим участников заседания за активную и плодотворную работу!</a:t>
            </a:r>
          </a:p>
          <a:p>
            <a:pPr algn="ctr"/>
            <a:endParaRPr lang="ru-RU" sz="4400" dirty="0"/>
          </a:p>
          <a:p>
            <a:pPr marL="0" indent="0" algn="ctr">
              <a:buNone/>
            </a:pPr>
            <a:r>
              <a:rPr lang="ru-RU" sz="4400" dirty="0"/>
              <a:t>Приглашаем к продуктивному творческому взаимодействию педагогов дополнительного образования художественной направленности!</a:t>
            </a:r>
          </a:p>
        </p:txBody>
      </p:sp>
    </p:spTree>
    <p:extLst>
      <p:ext uri="{BB962C8B-B14F-4D97-AF65-F5344CB8AC3E}">
        <p14:creationId xmlns:p14="http://schemas.microsoft.com/office/powerpoint/2010/main" val="32722090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4E34F8-D8DB-4E28-BCBE-071279891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334D81-2286-474F-9E01-AD55F5399C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92" b="28634"/>
          <a:stretch/>
        </p:blipFill>
        <p:spPr>
          <a:xfrm>
            <a:off x="2957689" y="365125"/>
            <a:ext cx="6378221" cy="6127749"/>
          </a:xfrm>
        </p:spPr>
      </p:pic>
    </p:spTree>
    <p:extLst>
      <p:ext uri="{BB962C8B-B14F-4D97-AF65-F5344CB8AC3E}">
        <p14:creationId xmlns:p14="http://schemas.microsoft.com/office/powerpoint/2010/main" val="843030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13AC95-3117-4D48-BB99-E6C2B40C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063875"/>
          </a:xfrm>
        </p:spPr>
        <p:txBody>
          <a:bodyPr>
            <a:normAutofit/>
          </a:bodyPr>
          <a:lstStyle/>
          <a:p>
            <a:pPr algn="ctr"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Городские методические объединения. Профессионально-личностное развитие педагогов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4ABAA1-6B76-4056-ABF9-23A81D4CE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51111"/>
            <a:ext cx="10515600" cy="2225852"/>
          </a:xfrm>
        </p:spPr>
        <p:txBody>
          <a:bodyPr/>
          <a:lstStyle/>
          <a:p>
            <a:r>
              <a:rPr lang="en-US" dirty="0"/>
              <a:t>https://edu.tatar.ru/moskow/page522054.htm/page4059452.htm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34803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180</Words>
  <Application>Microsoft Office PowerPoint</Application>
  <PresentationFormat>Широкоэкранный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Итоги работы городского методического объединения педагогов дополнительного образования декоративно-прикладного творчества  за 2023-2024 учебный год </vt:lpstr>
      <vt:lpstr>Основные направления развития городского методического объединения педагогов декоративно-прикладной направленности </vt:lpstr>
      <vt:lpstr>Основные направления работы:</vt:lpstr>
      <vt:lpstr>Заседания МО</vt:lpstr>
      <vt:lpstr>Выступления</vt:lpstr>
      <vt:lpstr>Мастер-классы</vt:lpstr>
      <vt:lpstr>Презентация PowerPoint</vt:lpstr>
      <vt:lpstr>Презентация PowerPoint</vt:lpstr>
      <vt:lpstr>Городские методические объединения. Профессионально-личностное развитие педагогов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работы городского методического объединения педагогов дополнительного образования декоративно-прикладного творчества  за 2023-2024 учебный год </dc:title>
  <dc:creator>Админ</dc:creator>
  <cp:lastModifiedBy>Админ</cp:lastModifiedBy>
  <cp:revision>6</cp:revision>
  <dcterms:created xsi:type="dcterms:W3CDTF">2024-04-08T14:59:11Z</dcterms:created>
  <dcterms:modified xsi:type="dcterms:W3CDTF">2024-04-08T16:40:56Z</dcterms:modified>
</cp:coreProperties>
</file>