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2304" y="-7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A5085-9E0E-4E9D-B79B-D758DE3D66C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CDDD-C924-4345-96D4-08CEEF4187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80968" y="1928802"/>
            <a:ext cx="896848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 Городской конкурс-выставка </a:t>
            </a: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технического творчества </a:t>
            </a: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«Дети. Техника. Творчество»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6" y="4214818"/>
            <a:ext cx="2804004" cy="2328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6" y="4214818"/>
            <a:ext cx="2804004" cy="232887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58" y="428604"/>
            <a:ext cx="857256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3910" y="1785926"/>
            <a:ext cx="7829550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6" y="4214818"/>
            <a:ext cx="2804004" cy="2328879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 l="10340" t="10285" r="13866"/>
          <a:stretch>
            <a:fillRect/>
          </a:stretch>
        </p:blipFill>
        <p:spPr bwMode="auto">
          <a:xfrm>
            <a:off x="2673586" y="642918"/>
            <a:ext cx="4558829" cy="554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6" y="4214818"/>
            <a:ext cx="2804004" cy="232887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3910" y="2643182"/>
            <a:ext cx="78184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b="8109"/>
          <a:stretch>
            <a:fillRect/>
          </a:stretch>
        </p:blipFill>
        <p:spPr bwMode="auto">
          <a:xfrm>
            <a:off x="1023910" y="500042"/>
            <a:ext cx="782955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6" y="4214818"/>
            <a:ext cx="2804004" cy="232887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439" y="1428736"/>
            <a:ext cx="850112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35119" t="20139" r="45908" b="41666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Chelovek\Desktop\логоти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1996" y="4714884"/>
            <a:ext cx="2804004" cy="2328879"/>
          </a:xfrm>
          <a:prstGeom prst="rect">
            <a:avLst/>
          </a:prstGeom>
          <a:noFill/>
        </p:spPr>
      </p:pic>
      <p:pic>
        <p:nvPicPr>
          <p:cNvPr id="6146" name="Picture 2" descr="C:\Users\Chelovek\Downloads\photo_5193005792243078749_x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0444" y="214290"/>
            <a:ext cx="5245113" cy="5245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</Words>
  <Application>Microsoft Office PowerPoint</Application>
  <PresentationFormat>Лист A4 (210x297 мм)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Chelovek</dc:creator>
  <cp:lastModifiedBy>Chelovek</cp:lastModifiedBy>
  <cp:revision>3</cp:revision>
  <dcterms:created xsi:type="dcterms:W3CDTF">2024-03-26T11:10:43Z</dcterms:created>
  <dcterms:modified xsi:type="dcterms:W3CDTF">2024-03-26T11:34:13Z</dcterms:modified>
</cp:coreProperties>
</file>