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79" r:id="rId25"/>
    <p:sldId id="282" r:id="rId26"/>
    <p:sldId id="283" r:id="rId27"/>
    <p:sldId id="284" r:id="rId28"/>
    <p:sldId id="285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34" r:id="rId62"/>
    <p:sldId id="335" r:id="rId63"/>
    <p:sldId id="336" r:id="rId64"/>
    <p:sldId id="337" r:id="rId65"/>
    <p:sldId id="299" r:id="rId66"/>
    <p:sldId id="338" r:id="rId67"/>
    <p:sldId id="300" r:id="rId68"/>
    <p:sldId id="301" r:id="rId69"/>
    <p:sldId id="302" r:id="rId70"/>
    <p:sldId id="303" r:id="rId71"/>
    <p:sldId id="304" r:id="rId72"/>
    <p:sldId id="305" r:id="rId73"/>
    <p:sldId id="306" r:id="rId74"/>
    <p:sldId id="307" r:id="rId75"/>
    <p:sldId id="308" r:id="rId76"/>
    <p:sldId id="309" r:id="rId77"/>
    <p:sldId id="310" r:id="rId78"/>
    <p:sldId id="311" r:id="rId79"/>
    <p:sldId id="312" r:id="rId80"/>
    <p:sldId id="313" r:id="rId81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Костратова" initials="АК" lastIdx="1" clrIdx="0">
    <p:extLst>
      <p:ext uri="{19B8F6BF-5375-455C-9EA6-DF929625EA0E}">
        <p15:presenceInfo xmlns:p15="http://schemas.microsoft.com/office/powerpoint/2012/main" xmlns="" userId="0964b4a525026aa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8C33"/>
    <a:srgbClr val="EF9B4C"/>
    <a:srgbClr val="BA5F4C"/>
    <a:srgbClr val="CC0000"/>
    <a:srgbClr val="E3A896"/>
    <a:srgbClr val="FF3F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32" autoAdjust="0"/>
    <p:restoredTop sz="94660"/>
  </p:normalViewPr>
  <p:slideViewPr>
    <p:cSldViewPr snapToGrid="0">
      <p:cViewPr>
        <p:scale>
          <a:sx n="50" d="100"/>
          <a:sy n="50" d="100"/>
        </p:scale>
        <p:origin x="-2226" y="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402CB-57F0-4B55-8D70-3BC33BD9E584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F913E-8692-464E-8ECA-E445D51BCA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091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F913E-8692-464E-8ECA-E445D51BCA7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146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F913E-8692-464E-8ECA-E445D51BCA7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298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D544DD-A87B-4DAC-A4BA-EFF60CC6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FD931DE-035A-4590-8F9A-6898A9E35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436193-651D-47B5-926D-D4DC898F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2F1475-0832-46FF-8698-207D9430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1327FE-8C7F-43DF-B18D-4BA7DB5DD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24598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9CF94C-DC08-417A-8412-2C45ED202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DC6FB5E-991C-4EEF-92B1-02B27C0BC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70F0A9-4B6F-46F9-881D-19D3E49D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C5489A-AAC6-4231-A818-37EB12C09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C1C925-41AB-4DFE-9AF1-67A5017B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767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F5545F6-0CD2-4D06-B6ED-9909BF7E85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2F56B6B-6DD1-47C4-8F28-8310FA34A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5360D2-C924-4069-B610-DF5824EEC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2B7C6E-CFCF-476A-82A6-28D34144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153E20-3A62-401F-8C5D-DFA9B30AD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1582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7E2805-24BE-4320-A06F-510D0E484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E27D98-7258-453D-B097-FB4FD6E44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85FE1FA-438F-41A0-9AFE-20307A39D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CE71214-0540-48D6-8C2C-BA49D835D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4CEAE1-7761-49E3-AA9D-FBA2E763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036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5EC29E-1DE5-40EF-A007-40D914F2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FAB890-D3FF-4AA2-802D-7D467623A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D46764-0228-4540-80AB-C2E94588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3A1194-463C-4EAB-A3ED-D624D6AB0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97B9A6B-3EF2-4BC3-B413-2E4D7E61D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509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1E81D2-570F-42DB-94B6-A897C045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4CE26B-B868-4E5D-99F8-7B6458F4B8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0A523C0-2BAC-4158-BCE1-CF5E599CD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229E88-4F92-4D8D-AB9A-337C2B2F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1D7FC4-EDC6-4F30-8CE7-F47672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354AAC-2D6F-4330-BB07-2E66296F7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6626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0482BF-B005-4392-8ED9-DDD16598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40950E-7E08-491F-9185-A16CD2090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258DF8D-CEE5-41D3-86BB-4EE9DC746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77B0493-1FB1-4B02-9F57-D9FA39D3F1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65F7515-D60E-4987-998C-4DF5C83AA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78CE857-A92F-4208-895D-9EC58749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D48180C-3A2C-43A9-9238-130548134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BA1B0EA-123F-4F3B-808A-3C3DE3629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46758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3FFCF8-8D3F-41B3-B160-3761E1C8D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08B872-5A54-4185-87E8-63A4DCE2A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AC7091B-DE04-491C-BC27-3D2B8DE6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4B8DA2C-A032-4652-88A1-EACB8343A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35306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65283D4-DA4D-4ACF-940D-4D2B0DB42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07988B5-A0B4-4CEC-B00D-355462AD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9A735CC-A00C-48AE-9FE3-C33B6168F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3136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D9555-62AB-40E9-ABEB-E2E2AE233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C6222A-EDD9-43D8-BF27-4FC8A6A0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6844ECC-72AF-4162-ABFD-63464D688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BDFBBC-3706-4873-BAB1-9609CA308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20AE426-4DCB-47A5-919E-A173BFFFD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B051D58-CBC3-4F4F-A9C0-1A2FE15F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8935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A6DCD5-5825-4FE2-BD93-879DB3793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C14CCA0-55B3-4DDA-A0A6-F8BC311F0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808F21C-69BF-44AB-AAA3-4994EA792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FB33391-1369-49A5-B9FB-339CAE18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1171FDA-4FD7-499B-8151-DC0F817F9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C6C1031-6BBC-47A8-A765-DEDA4BCD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2005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189AF6-C985-4EA3-9DCB-01904F1D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6C89EB5-B29F-4566-9F48-1949CD16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2F6AA1-940C-43A4-8504-302758DC3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B29D6-8EFF-4F2D-B70E-8C208A746C3E}" type="datetimeFigureOut">
              <a:rPr lang="ru-RU" smtClean="0"/>
              <a:pPr/>
              <a:t>17.01.2025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50C997-53BC-4E29-9F42-58299F7326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D593B90-88AE-473E-AA69-744D85CF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0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5" y="6309278"/>
            <a:ext cx="511458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ЯНВАРЬ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«Начало ВОВ»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4A6B6897-784C-42C6-80B3-73949CA8E2B2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14240F0B-51BE-4D2F-AB08-C2F47E8AF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70316F5D-3ADA-442E-AC40-427E6B1BD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B2E82E99-C6CE-42F2-8F00-3595B398EC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5F92583B-C8D4-43AB-96B8-13CCD93D84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28B60FC8-051A-4E56-B9B2-D38C7EE2B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C1C3B592-A919-437A-9837-9885B484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6955108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599072" cy="321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Конкурс чтецов «Прошло с тех пор немало лет…»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838329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школьном конкурсе чтецов. Расскажи стихи о Родине, о воинах, о настоящих мужчинах, о простых мальчишках — защитниках Родины. 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8131241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1BBA5EDD-535E-4817-992A-2C7570EB5D64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A7D97B19-D032-414D-AD89-2FEED8B7D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75A3A861-E41B-4AAE-8FAD-D60B050B5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DA80CE23-41FD-4000-ADDF-ECDFA802FC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548112B3-76E3-47A0-976E-0264165019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1A344E33-8B83-48A1-86CB-64C34AB4A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58969EE3-B9DD-4D93-8094-8F15AE097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703711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«Битва за Москву»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2871828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7EEDD488-66BD-4BED-BDA2-6713CC0EA9F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B4567F21-F00C-4F39-8456-F36B3EBB3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C81D4289-9458-413D-9B82-3D84514A5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EDA3A193-C063-4A17-8D10-2BCEA89BB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E30CC0C8-A8E5-4CD0-B6CE-BB0954A62D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68F6048B-8FF2-41BD-B9FC-1DEB19BE4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46D13AF5-7979-4A7C-A9F1-C884BB599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65319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УРОК МУЖЕСТВА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271892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встречу с участником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C09458D1-A1B6-4198-88CA-430D3ED0983C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11F35BF2-262E-488D-AB13-110D074E2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13AB2B63-1634-49A0-A05A-B40EA9DB4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83D68E58-9933-4953-88DD-59A061DB24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A94E37F9-0C5D-4E9F-AA16-BA7FB96A5B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8A0C7FA1-F774-4EDA-9A3B-B94266FB9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D2B9A015-0FAF-4DC4-B538-D74F074F8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83050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203447" y="3426542"/>
            <a:ext cx="1761692" cy="1761692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День снятия блокады Ленинграда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82438" y="3056396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акция        видеоролик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EC7637D-2A18-48C2-9670-5607BAB6C7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834257" y="3410552"/>
            <a:ext cx="1761692" cy="1761692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162FE8C6-D4F8-4CA9-803F-6E1EE25ADB6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52A5431-5912-453B-B7BE-7A4AE4D77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B644B58E-0A94-4ACA-9421-F09A068EA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D1A99E0-BBC8-41D3-B20B-3F8CFFF006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F7AB7659-4CDA-46D5-BD19-38C1F9FBD6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43C9FA70-5AC0-428B-9281-9F56C9C36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6FFC5BDA-1E94-4B17-A3A1-2A93972D7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516408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Просмотр художественного фильма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2871828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80F52587-7C17-4C01-8F43-46139A0B3731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C6FB6A56-0C0A-4897-B7CB-4F3C93BA0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33FC67C9-4270-42DE-B1F0-66F63A60B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6196ED01-F2BB-4CD5-9E7D-3310EC5B31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BBDF6966-C5AD-499B-90DB-1B7814B3A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4ABFFCBF-85F2-4EDD-B6FA-B94C392C6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2D802DB6-E7AE-455C-A0BF-2B3C71B6A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740577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948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Песня «Катюша» 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2661814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и запиши на видео, как исполняешь песню с классом: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40782875-CB08-4BBF-BCE9-137A05D861B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FADBF1C3-AABB-4072-8582-B387C9ABF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36386767-94EB-4198-A9DB-73E6C9F03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CDD71DA2-9021-46D2-B24D-5BDEDAD85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8C6C4FB-4E78-4ED2-9F1F-778420DBEA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7A9DA85D-0BD2-4FD7-95FD-103EC2C30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7791476F-3403-44E8-84D5-F41C50CA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968663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Мурманск»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DFFAFFBF-F6A4-4B2E-89F8-07828DBC96A7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89880C54-52BE-4246-B539-07F9B3154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C82B785-EC2E-4CC2-8CDE-8985F64CC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F8F614F4-220C-4199-B2C2-D48A717678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1EC4526E-D306-4362-9F84-810282D40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5EACBE9-64D4-43FE-B7CB-B7C59D54C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A5476A34-4C24-4EA0-86EE-404FA3842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638463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«Дорога к обелиску»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479066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уборку территории памятников Великой Отечественной войны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066472D5-BA05-4440-B845-20490904D3DC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A475ACFD-C502-45A7-8375-2D098D817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D2D1BCFC-2293-4557-86E0-B182BADB5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B54E466A-0FAB-4527-AD2C-D5BF7005E7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5665D482-190A-4B10-B7BA-7E25CFE39E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CA2F78E5-DF8A-433F-B458-D1F28940E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6F31E442-0865-4F12-8DB2-BEF2A4E65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0041334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Сталинградская битва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288293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мероприятия (митинги, классные часы, возложение цветов или венков) к памятной дате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80281B2-1585-4A0F-8F78-58AD725BF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449561" y="4351203"/>
            <a:ext cx="1269464" cy="126946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6763CD9-B669-46D0-B732-AF3C4179BCF3}"/>
              </a:ext>
            </a:extLst>
          </p:cNvPr>
          <p:cNvSpPr txBox="1">
            <a:spLocks/>
          </p:cNvSpPr>
          <p:nvPr/>
        </p:nvSpPr>
        <p:spPr>
          <a:xfrm rot="10800000" flipV="1">
            <a:off x="2825621" y="480763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Классный </a:t>
            </a:r>
          </a:p>
          <a:p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час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A5C0DF9D-862D-42A8-948C-FC8A783DAD1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BDADA486-B515-4B84-B2FE-DD70C0108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1777F8CB-AC83-4510-887C-65983B7C6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B7A1850-2134-44A3-AEBF-F065C4CFBD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C3B096F-5F4C-402E-9B7A-CC8F7F0309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5039C946-D2BA-4E7E-8FB8-FB4500396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9F08EE66-DD1B-40B0-A122-8293F6D8A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234690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Крупные сражения ВОВ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2825621" y="4857613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</a:t>
            </a:r>
          </a:p>
          <a:p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и смотри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80281B2-1585-4A0F-8F78-58AD725BF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449561" y="4351203"/>
            <a:ext cx="1269464" cy="126946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B5CA62EE-FAFE-4DDA-B9B8-5DF730624E6D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288293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Запуск школьного проекта по созданию макетов боевых сражений (до 8 мая)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35622B90-01F6-43E9-A6CA-8D74C8B927D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5ABD935-0317-4647-B8D8-1B4AC444D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59EC4F6E-50F9-47E0-8D02-A51026BF1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E0FC597-1D39-4C68-A073-DD5D457B0D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2D2068A5-AF68-4B84-9C84-74191F41FF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EC82C072-AEC9-4822-93FB-C424D6BBF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6C84B402-CF27-4791-878E-0447F1918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06713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5" y="6309278"/>
            <a:ext cx="511458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ЯНВАРЬ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908120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Книжная выставка «Войны священные страницы»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3598735"/>
            <a:ext cx="5053723" cy="1061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выставку книг, на которой будет представлена литература о великом подвиге нашего народа.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D20E3BB6-0754-49F6-B85A-2D3FCAF20963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BF92638C-6796-4CDE-8EA2-3C15ADAF8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FF71C1AF-2C2D-4EF5-9DC0-E91E7D594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23ABFF71-4C0E-4023-99FD-BDDF953F04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98F3462C-36CC-43B5-B229-22955E7F24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69637BF8-F74F-411D-AEB5-1C991CED3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681B60DE-4B9D-479C-B89B-FE7B8D170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1435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Выставка боевых листов «Память зажигает сердца»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479066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Нарисуй с классом боевой листок на военную тематику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СРЕДА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:a16="http://schemas.microsoft.com/office/drawing/2014/main" xmlns="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66B98913-BB3E-4C10-9B79-12596702DD0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51D8C660-60A7-452B-89F0-F780469CD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8249E1AE-00DA-4CA7-9D00-5A33A7552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DD1E7792-7A22-4B87-84CC-25B2B295A8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5EF42FD3-9D5E-41D5-BB66-24FB340FC1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xmlns="" id="{E8DF46F9-6CD1-470A-8F0B-C49A06D8E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DA47ACAF-71DA-4FDC-BE6A-7EF48000E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12278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День памяти юного героя-антифашиста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479066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Почти память юных героев-антифашистов и изготовь символических журавликов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ЧЕТВЕРГ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:a16="http://schemas.microsoft.com/office/drawing/2014/main" xmlns="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2A60321-4F3F-4648-B2F7-AAE4DCCCF6A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02330B01-5069-4BA3-BC15-9D8935773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61257F43-9557-483D-A93D-A3A6F8B19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A3682EB-5091-4510-BB67-BE28F11630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DC055BB0-17D5-465F-B2F0-44C89C5F3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xmlns="" id="{17BCBC53-1818-4263-AC3E-D2E955E29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DB5CB9DD-5B9C-4F76-8AA6-D512ECA89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96315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Инсценировка военной песни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4004458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Придумай и поставь с классом творческий номер под военную песню; 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r>
              <a:rPr lang="ru-RU" sz="2400" b="1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Районный уровень: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Спартакиада по военно-прикладным видам спорта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ПЯТНИЦА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:a16="http://schemas.microsoft.com/office/drawing/2014/main" xmlns="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06C70E5-ABC7-4F36-A7BF-BE2518A249C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008CE7E9-7FFC-4B7B-A851-7B420BA6C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ECFA7081-4E5A-497F-8B9A-BC9FE3767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35FE7A63-CC47-4C02-81BC-BD65EE5AD8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CACE4DEB-CC62-460E-B443-309312EA83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xmlns="" id="{3D6E002B-1B3C-462E-B9A8-F372630F3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3C86C45C-8F7C-4E3E-B74D-4C12B6B28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52156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Смоленск»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30F645F9-43E9-4B2B-B6AB-05F2526763A0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B5DC24E2-FD7B-40A4-BC6F-75EDD9A9B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98010CD-B3D0-415E-B8B5-B0871BFDF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7B42E496-52CE-48FA-9263-8FD1C7F33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254F5194-7D61-4CCC-9DCA-FCEACD36F5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92BC9E2A-5EA9-4B40-9DD2-E9B7AFA9E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0058625A-96F2-473D-B094-8C2C8D4B9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58713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Акции по адресной помощи участникам СВО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683261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изготовление окопных свечей, плетение сетей, сбор гуманитарного груза 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:a16="http://schemas.microsoft.com/office/drawing/2014/main" xmlns="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B1DD2364-1904-4D4A-A87F-C76D10759ECC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C5D898BA-8681-4455-9E72-A885E5E36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C910A500-A137-4A68-B8C6-37E7E2142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FFD1A6C2-DF62-4A8B-B879-5E1A620812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2D4207E0-F33D-444B-9840-DA43754682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xmlns="" id="{80E485BE-64B1-449D-897A-C5A18EB3F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34DFA699-D4D0-46B7-927E-8D572FC63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0183817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42297" y="4261385"/>
            <a:ext cx="1291423" cy="129142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ФЕВРАЛЬ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0"/>
            <a:ext cx="1761946" cy="365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«Курская битва»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2302801" y="4720623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2C73B40-55F0-4AD4-AAC2-BB372D71C706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813682EB-7AA5-41BD-8352-C281C6FED2BC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65BB4BE8-39D2-46A7-80CF-19954B4C24CB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D1E56EB0-F08A-4796-9B4E-160EFC29186F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181117"/>
            <a:ext cx="5914449" cy="290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Районный уровень:</a:t>
            </a:r>
          </a:p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Конкурс юнармейских отрядов (младший возраст)</a:t>
            </a: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921922E3-578E-420C-8839-04F6D59C0D89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ECB182EC-C9FD-47A6-8347-503284189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F5186F28-4301-41E5-B6FC-D884051DD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30C858C3-332E-4CD4-9BDE-B3B7483D8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228CF166-BB71-48CC-939C-78E79B725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DFB8A45F-B080-48D3-BEFB-71BE72B0C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xmlns="" id="{4A182BDD-25D3-47D2-AD9C-2489BF57C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991304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ФЕВРАЛЬ     ЧЕТВЕРГ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0"/>
            <a:ext cx="1761946" cy="365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Акции «Письмо солдату»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2C73B40-55F0-4AD4-AAC2-BB372D71C706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813682EB-7AA5-41BD-8352-C281C6FED2BC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65BB4BE8-39D2-46A7-80CF-19954B4C24CB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D1E56EB0-F08A-4796-9B4E-160EFC29186F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451359"/>
            <a:ext cx="5914449" cy="290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написание писем поздравлений ко Дню Защитников Отечества участникам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97620423-F01C-4F14-91BD-9E448AEEA05C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BF16CD6A-314C-424A-AF80-A6065D1B9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6B9BC7C8-5FA6-4EA4-9E8C-156E4B9D7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6812352D-1F01-4286-BB49-AD3FDE507E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622E9552-D0CE-4A54-B234-151E8C13A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3C0C825E-E35E-40CF-87EC-2E4215207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xmlns="" id="{36342B44-FC82-4F2B-A4E8-A0CBBF00F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67334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День памяти воинов-интернационалистов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4004458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линейки и митинги, классные часы, почтив память воинов, исполнявших воинский долг за пределами Отечества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:a16="http://schemas.microsoft.com/office/drawing/2014/main" xmlns="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:a16="http://schemas.microsoft.com/office/drawing/2014/main" xmlns="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ПЯТНИЦА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:a16="http://schemas.microsoft.com/office/drawing/2014/main" xmlns="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048B02F7-214C-4BB7-8F57-CC4789E6C2B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254CF8ED-E87D-4D37-ACEF-1502F516D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AF002F52-CAE6-4E3B-8CCC-C5F156B71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2EC2588-1C3D-4BDD-82DB-443DA36875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05C9BB29-529B-43B3-BA3F-786F9EC2BF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xmlns="" id="{2DED7CBF-83B5-4E82-A724-649B12F9C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05B3D021-66F9-47AE-BF0A-5220FD51A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40670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71703" y="4048343"/>
            <a:ext cx="1433550" cy="1433550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Минск»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2512494" y="4394269"/>
            <a:ext cx="2643525" cy="652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290095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адресную помощь пожилым людям, семьям участников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2DD2371D-1792-42BD-8E6F-21CDBCA54427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7D7A6EA4-86BF-44B8-9858-3CB205A98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089B22F4-6753-425B-B356-A2A1BCB84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414E131-60E4-4666-BE52-5C5237699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51F1E82A-3505-4808-B21E-484B385612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7E0D2469-D2D1-47A1-B703-A50BBD5A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9C500FC1-D870-4D65-BDE6-F1430CEB8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56784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29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Поздравь Защитника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290095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C</a:t>
            </a:r>
            <a:r>
              <a:rPr lang="ru-RU" sz="2400" kern="21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оздай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 с классом поздравительный ролик для Защитников Отечества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B50412E9-206C-4407-AA61-F6AA41EA07C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11531DAF-1B71-40CE-9C8B-D42F82CB1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B58BFA6-DFBA-4B96-B455-8DF256FF5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91967D0E-5A45-4802-A89F-94042C6BBC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876875EB-34FD-477A-A22B-0CB6D81464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34771300-496D-41DE-A63A-D125D1332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9306C62C-3A22-4DB3-BC24-80A4E80D4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66031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«Город Герой – Москва»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25B0772-DDFC-4540-990C-FE7C25C40EFE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34C399A8-29A1-4CAA-89B6-43CB3DBCB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C4C0A212-DA57-44F3-9EBC-3970C23B9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A0E629E8-6690-4516-BFDC-7CCC770FD2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4FF7223-C7F3-4328-B7BC-F56F557FB2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9FC4E69-1327-42E0-8B28-E30182DB1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79808425-EE94-41D8-816F-99E91A8A9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07160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СРЕДА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Фотомарафон «Мой папа в армии служил!»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4014671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Запусти  на странице школы фотомарафон с фотографиями, своего папы, дедушки, брата или дяди со службы в армии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уборку территории памятников Великой Отечественной войны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E40C2AB2-5D6A-43F2-8270-B87FD0DBA4B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4EF8225-0F60-490D-9396-5F22BB99A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BCF2D133-7A34-4A2F-9437-5433CE2D5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CE611B11-2D3B-4092-A4B1-84CDA7E696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9240BC16-1BD2-4604-9FD8-051C4208D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E589A123-B4BE-4E41-BD47-727086BEF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5D666B04-6472-49BF-A7EC-BEC993128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62674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ЧЕТВЕРГ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Герои спецоперации «Бессмертный полк»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540036" y="4010664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Подготовь с </a:t>
            </a:r>
            <a:r>
              <a:rPr lang="ru-RU" sz="2400" kern="2100" spc="30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классом информацию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 героях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CB2B6450-1A82-4465-ABA5-61F56795595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86246FE3-482F-45D3-ACC3-44FB3CE07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92D37B67-D036-41D8-ADAA-017554D0B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3CFA84B9-6501-41A9-8B4A-03F109EE4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F47317E-F1F2-4F49-9EC3-43AEBA9E64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E15F4A71-F334-477D-BB28-AB841CF17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F931D222-EECE-4A49-8662-4C808B0D4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655435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ПЯТНИЦА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Смотр строя и песни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4014671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с классом в школьном смотре строя и песни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r>
              <a:rPr lang="ru-RU" sz="2400" b="1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Районный уровень:</a:t>
            </a:r>
          </a:p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Районный фестиваль патриотической песни  Виктория</a:t>
            </a: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A67E2892-CF0D-46C3-9194-9A47FC049551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E2FF9D0D-564B-4B33-8437-A2D41EC72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B0FA5AEC-E241-45AA-8E39-9DE28AB84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B7999E89-6A5B-427A-841C-92FED2C76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19C2EFFB-148F-4874-B934-BABB97E70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62E8170-B2AB-4BFF-93B6-AE9C9FB25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124E73A9-116E-434F-B3AA-A6D4D9B31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379129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ПОНЕДЕЛЬНИК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«Что я знаю о ВОВ?»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4014671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классом проверьте свои знания о ВОВ и решите кроссворд </a:t>
            </a: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2DAFEC1C-E029-4F1E-9AD2-A4B3BAB3325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F01CD43-8CB1-4672-AEAD-6884542F6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1F71A308-2CF9-412D-AE28-BF4D2D561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E40DFE8B-494B-4550-8B28-B32C27A057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C4B46A0-DDFE-47BF-86F2-0B85DB48E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F70F056-FB1D-4455-9508-AE1E801D7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502EE55A-69D3-4E7F-A6E6-AC9ED4A4A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98110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Онлайн-акция «Вечные звёзды»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063562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онлайн-акции</a:t>
            </a: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FC0C4CF-E13A-4176-985D-21900D6DE2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ED5582EF-5896-4763-BB75-D0C50745BCC9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7C9A216-17D8-4DB7-AB51-28B0B4DCB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9E6E1927-8521-4789-980D-12C6520AC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6FA57D40-5AE0-475B-BE16-F616CDF2D6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A5C8AD6D-775C-429F-BBF2-41A5F20ECE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E40AC137-6393-4471-8D00-3E678393A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074B5613-7B23-46E2-985E-945D7F488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095558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71703" y="4048343"/>
            <a:ext cx="1433550" cy="1433550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«Освобождение Белоруссии»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2512494" y="4394269"/>
            <a:ext cx="2643525" cy="652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290095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фотоконкурсе «Крепкая семья – сильная держава»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F67C1BEA-7A27-4175-8DF4-E96CD8E79255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B0DBD211-BB53-41C8-83A9-2558E005E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40448A6E-3DAA-4102-B834-B45CB113F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FD234F89-5A4E-4005-93D6-58E9806D62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D6321D6B-781F-4987-945E-4C9E90BCB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62D3A5B6-3219-464E-97D5-A3074A252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2885647A-693F-4886-96CF-B5C93F7B3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977997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«Зарница»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290095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с классом в игре «Зарница»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A205759-DB38-4AC6-90AE-FD1543E56B0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9B7DE381-7EE5-4637-AEED-4B27CD79C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B81163A7-1D15-4B66-84D4-BA3E6C7B1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A56F20CE-FB5F-409B-83CA-6BA954318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65F2099E-D8CB-4722-BC00-8D0AB0E334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062B3723-8C6F-4425-9882-3F4A34DF4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C2097022-4B9A-497D-BDFD-D53047D37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2254416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198250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Познавательная игровая программа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«Великая честь - Родине служить»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:a16="http://schemas.microsoft.com/office/drawing/2014/main" xmlns="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4082150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игре и проверь свои знания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r>
              <a:rPr lang="ru-RU" sz="2400" b="1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Районный уровень:</a:t>
            </a:r>
          </a:p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Соревнования по стрельбе из пневматической винтовки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62ACEDB9-8F53-49A3-945C-6B6883B2BC4A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A61FC502-EC0A-4795-8BE9-97FB5945B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09DD9C74-0E2E-4B92-8DD7-E6DD5737B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DFF01B1E-FF14-4089-A7B5-AEFFFA07A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1E5B539B-23AC-4E28-9927-5DBA835C3B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07DD43AF-3595-439C-A564-D4884ED18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1B637896-ABA9-4B3C-B6E7-C1BE7BDF7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5226274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Ленинград»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4" y="2905565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26CDFDB3-B0D8-446C-BB40-EBF4210476AE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806E87D3-DDBA-478F-8594-96F1D7A42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C26D696-8356-48EF-8A3E-5D2B8A3D9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167E5D11-62CB-4FE3-839D-DA7AC936F9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BF5415B7-6278-42D3-AE15-B766CDC353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5F98B78-AF12-4E87-92F3-DC47957EC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1F91E239-78C9-4A05-9C6C-4CD71FF07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32100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39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Конкурс рисунков «На страже Отечества»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3294157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конкурсе рисунков и организуй выставку работ в школе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4BEB5890-9E4C-44A1-8BE8-86941147B623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307AEC7-FF25-43EF-BBB0-28115607B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A9C7B1EA-12D5-4188-A997-A443E3ABD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35D6308-310A-464C-AC1A-81A7981863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688CE3BF-791C-4189-865A-44FD607EE4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74BFAFC0-A32E-4EA2-BDC2-08FA5EC4F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72AC7F8-C6BD-4EF8-ADBB-F852E1441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59956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474005" y="3479126"/>
            <a:ext cx="1909989" cy="1909989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Квест-игра «Дорогами бессмертного полка»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2906142"/>
            <a:ext cx="5914450" cy="1702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организации или стань участником игры: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DC91BAFC-646C-48AC-856E-9EBDC28E1F89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49862489-E10A-4F11-9478-C5188356E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7AF0715E-248C-48DA-A1AB-95A0507C5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197F6342-1EFB-4501-9C67-FF3B63ED77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5EF4CE0D-0526-43F2-A984-AF7E155E8C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8FDD85A-AA49-467E-A937-C62577477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CF0225F5-6414-497E-BBCB-FFED7F5F5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26125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«Бабушкина весна»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3374134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Поздравь бабушек своего села с 8 марта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9455F322-CAC3-4C8B-B576-5F3836012FF2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42E5E71-175C-4011-89A9-FE30867DF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81F0B7D2-1CE5-4EAE-A106-0375F4C4C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0415D01E-AFA8-4017-AB69-A13BBB118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31EEE96F-8A66-47A3-916B-617122615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66B3CAFF-94C6-4E48-83BA-9C15B4BCF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ECE97E32-872A-4128-B0FE-E772E06B2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249864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Фотовыставка «Семейные фотохроники»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3569051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выставку фотографий из семейных архивов времен ВОВ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843D5F9C-A87E-405D-9298-E59B964307F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A6C33D0-D19F-4A60-8A0A-60DF2A2ED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D2C81B32-AC01-4751-9011-2A4EE4191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893BB30E-CD46-44BC-820A-1A393B0561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E9A3551D-1D83-4C02-B8A2-AAB2D11972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C51C81D9-AAF7-43C7-8F75-995F3BFB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569C6A77-CF08-41DB-85DD-190F33E1B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039391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«Битва за Кавказ»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2932206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DA79C01-37CE-4AE3-841E-FF058754D8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857ECFAD-DC07-4D29-BDAB-B148D2792EDA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AD7A50B-652F-4148-B8CE-9AA096734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FCF770D8-F064-49F4-9CD2-6E77BF801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E580E6D0-6F23-461B-ADBD-AF2DCC79EF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2F708F53-48B3-4CBE-AAC7-49F4AD0EF4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E3FB4FF9-96C4-4E69-8479-308F19250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xmlns="" id="{CFFEF6B0-9A4A-47D0-A40B-63ABA7B1E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38942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940530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Школьный этап конкурса детского творчества «Не меркнет летопись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04471" y="3953245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конкурсе и создай работу в предложенных номинациях 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FD809B89-8170-49F9-9604-7B3EB8AF0D34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92C685AC-71CC-4246-85CE-A38242839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5F151940-77E0-4668-84DD-3EDE88630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9B0B473-0725-4731-ADB9-AEAA84CF81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DEA1D97C-799B-4906-B1FD-15FA145B1F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96EE8721-ABC1-4290-A579-00F7EBC0B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830C26FD-B66E-4E50-80F7-97195CCA5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08707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940530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Добробат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 «Град»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2896654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песню и запиши на видео, как исполняешь песню с классом: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EEFC2EC-606C-4A76-9B21-6B0B9FFDC3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16" y="358527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A7637854-55AB-468F-932F-725213425539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F03287B3-594D-4365-9C8F-FE90993D6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405BC52E-B664-4D94-863D-4110684BB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DBF68B3B-94D8-463A-8A65-DC707FE0EA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E1375B0-4790-44FE-92F9-1E9A175C1A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0FFA2A6-0CFC-4D3B-99DF-87AF87085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24B3CDFE-54F7-4A2F-B078-849C46CBE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030094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940530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Экскурсия в школьный музей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71699" y="3569052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Посети с классом школьный музей и изучи представленные экспозиции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F3A06555-12DC-4235-BD37-51EB4668F53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58687A37-71C4-4BE3-9B61-2454C6EC7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90EE75C-674F-4B6B-A4C0-DC5A41B6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71C6C73D-0EB0-4DA2-83CB-FC814F93ED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A7A0624D-3AA2-4649-AE3F-EF4BB536C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7A44F9A-7D75-441B-AF89-23280EDAE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1B8039B-7E27-4703-BC26-CDCA42DDD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07507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Новороссийск»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4" y="2905565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0488EF0-120A-4F23-BF5F-D2B3BBE0E705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0F3A1F82-99BE-407A-BA77-B987935F1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FC0419D5-FA8E-4832-B726-F1AA71C53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8303D2DE-5DC7-499B-8F6B-8289F7EB90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91E9241-F654-44D5-A5E1-7FB581E05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622E5CAB-B3C1-4F71-98BF-C4A2CB2F5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66116562-CA6A-44F6-BFF0-8286ED15D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623335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Выставка рисунков «Женщины ВОВ»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586400" y="3635437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выставку рисунков о женщинах Великой Отечественной Войны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648C8F2-F0C7-4C66-BDF0-0FF6DA7F836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3B240830-5ACB-4245-8F4E-034250DFC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A92DC7C8-1525-4EB5-A8B2-88B37A1C7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41F2F74E-A8CA-49E4-88C6-948813872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88246F54-927B-48A1-BADD-32F591CE9C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2C893089-09A9-48E4-A5AE-6EA9FE1FD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78D99E93-E398-4E4C-9153-97A219915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394655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Урок мужества «Патриотизм и СВО Российской Армии»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586400" y="3395355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встречу с участником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3C390803-B3E0-4A69-ABCA-D452F22D0B77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17867AF7-645B-494E-8E17-9E37EAC17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F6F1F9C0-5E01-47AE-AA87-460535069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DD3F9728-1B47-4381-8A97-84737F6AFC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923A5CD5-F7AF-4A43-A6F5-108EC4B6E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31ABC3B-5400-475B-BB4F-D3A93FDCC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746D6A6-BFB4-432E-B397-3655CFA25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51515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49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«Крымское путешествие»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54666" y="2785878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игре и узнай больше о территории нашей страны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55075FE-E34D-419E-9919-E8CC4DD97A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519321" y="3830897"/>
            <a:ext cx="1819358" cy="1819358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FB660998-5F93-48FB-8729-AB579A708DED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DC4E74DD-5C31-487D-9E56-0633D05DE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818182E4-AF59-4C8C-847E-4680EDF19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9F53C2FD-AC78-4339-8B43-449CC8FCF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E941EE03-1CF6-46BA-8B4B-3D9AD13D88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25CA1C6D-232F-4574-A9B5-DEAA9392D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C7A4ED3C-645E-4C27-A0A5-BB000BC22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42195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Песня «Священная война» 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2661814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и запиши на видео, как исполняешь песню с классом: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55966EA0-1984-4237-8231-C7F3E2A56C8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329ABD52-7A34-4144-A6F9-7452A71B9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35846CA4-DEE0-48D3-AA13-86215770C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20D9A79B-CA43-45F6-B488-88B89F8D8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A02D7779-5034-4902-8156-FAB398D7E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A83448B8-E787-40D9-9954-B482AD63B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94314B4E-617D-498C-B45D-ED9ABA757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645765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Школьная научно-практическая конференция «Хроники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54666" y="3440993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Подготовь доклад о событиях ВОВ и организуй в классе конференцию 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52DB225-ED6B-4F45-9C7C-D224D808D730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2CFAB4E8-ADC6-4903-ADBE-77CA7656A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8EF3FA50-5FE4-4AF8-9A4F-9C8D403D9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0AB4E989-57E2-4F06-ACF5-E62C560580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7AC7F199-F7D2-4206-BFE0-945A457EC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9D996E6-B36D-4C82-AEDE-05B4C1F08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07B4DF5D-66B0-4E17-937A-FD50D52DE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900310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«МОЙ БОЙ» Шаман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54666" y="2709943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песню и запиши на видео, как исполняешь песню с классом: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55075FE-E34D-419E-9919-E8CC4DD97A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524261" y="3656841"/>
            <a:ext cx="1946000" cy="1946000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47CD14A1-7247-49BF-988A-331555830579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E9B3776C-8D1A-406F-946D-0474E91A9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5B10489-3924-492E-8793-AD358107E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25874B0C-4FB1-4E6E-9B6B-51E0C37119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8CABA42-B9C9-4F73-9F03-F82015B0D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F13480B-B2EB-43E4-9EDB-98E7B21BB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8FEEE100-8DFE-4E5C-B8D7-BCCE50115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816796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Соревнования по волейболу к 80-летию Победы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54666" y="3440993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школьном турнире по волейболу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EE947683-552F-4F70-BE8D-7714B49708ED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DA121485-37FB-40F2-9FF9-A49547850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E9404728-08CB-4F2F-A096-99D6FA62A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9F13D596-3485-4CAC-91BB-DDD65C7577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4A891B44-7900-4ABD-AD0E-AE50DDE78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615F4B0-8B7B-4D9A-BD31-180979C1E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E1FDE769-474C-463C-9DFA-2340043B0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030464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Виртуальная экскурсия «Город Герой – Волгоград»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46FD20E-64FE-42FF-80B0-96A4EC748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379618" y="3397274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824E93ED-F8CC-4D10-A4B8-942CC6B33E11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E45253CC-2089-400D-99BB-CA9C3F7DC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B0E70851-E5AC-4B07-B015-840F0E58A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5163BFB9-00E8-45C6-BA18-7C37C84D74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F997F9C0-05DE-4B29-9207-14968D59D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F507A093-EDAA-4F9A-B324-45F390199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35057B1-71FA-46E0-8DF0-653D6C5BE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9035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4" y="6309278"/>
            <a:ext cx="538742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349420" y="7861463"/>
            <a:ext cx="6159148" cy="74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575966" cy="3491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908120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Экскурсии в школьный музей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598735"/>
            <a:ext cx="5914451" cy="1061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Сходи с классом в школьный музей и расширь знания о ВОВ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A0B50455-0B25-4FAB-8837-6F8BB6460571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A4CEE1E-BD79-4A9B-9069-4A6A6B939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0A1B203A-C12C-4969-9562-A594B5AAC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7B5463EE-BCC8-470C-9BC8-BED4767C43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FD1EF38B-935E-4FA9-B11B-E38CA3D604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77964614-2BC4-4DCE-A68A-2A1639ED4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E8A12766-80DD-40A3-9AE8-18A5541E5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86773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«Оберег для солдата СВО»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3011935"/>
            <a:ext cx="5914452" cy="8388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Создайте с классом обереги для солдат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94E9B20A-BF9D-4486-A9C9-A558CB01017C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360EE5D9-D838-49B8-9277-F3CDFC54AE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C2C203D3-DCF8-4C47-B0A5-47255E841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FB9BD509-BEBA-4D33-B2B9-D3F549CAE4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839981D-F4F2-477D-8097-9C0EA513C4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0A8AFED5-7650-4901-9412-12A5E9682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26B4783-8927-424F-8DDA-C200A05EA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446309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Формирование электронного альбома «Бессмертный полк Высокогорского района»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3436945"/>
            <a:ext cx="5914452" cy="4758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Подготовь информацию о родственнике участнике ВОВ и загрузи в электронный альбом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3818" y="4395805"/>
            <a:ext cx="1295034" cy="1291324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05A3059-49B1-4CE3-8D15-72D158504377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6381EB3F-19D9-466B-8AAE-1972314D7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B9FC0CFB-3FB9-4FAA-A828-483B1FC96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F091A7A1-9E92-40E5-BF65-720E50926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76609F4B-EB76-4785-A2C5-7D640375E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620EB12-234C-4245-ACC0-E31934FAB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70415171-E30B-48A5-8F83-53F1F5EF9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806392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Сдача норм ГТО «Будь готов к труду и обороне»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645070"/>
            <a:ext cx="5914451" cy="373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фестивале ГТО в своей школе и сдай нормативы 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DCD49459-ECB8-49F6-9C14-0A60B9F9381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1897D40B-2047-4DB5-B301-468CDE10B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4A9AE0D4-A4FE-4D76-B5A0-5690DFA68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87D090F3-C6EA-4108-A96D-256258BC4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DC5D162E-672F-4B35-A988-864228B26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6A75AE7A-F082-4669-A421-462389657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9B0211CD-503A-4E39-80DF-EBB5AC143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9544561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1965003"/>
            <a:ext cx="5914452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Выставка военной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Фотографии «Листая фронтовой альбом»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3436946"/>
            <a:ext cx="5914452" cy="4267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в школе выставку на военную тематику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4BF87582-7A0A-46A5-BF56-5409C38F4506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0E657415-FD3A-4F0A-8AE7-7169E9242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F4363F70-9874-4F49-90E7-26B71B2F8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F35E8FB6-E83D-40FD-A843-8C010F9975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0F482EA2-046D-42C1-B983-C15690A817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9416CEA9-AEA0-4CD9-8FAC-5C0393B9E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D5B72FB-50F8-4983-ACD1-99928B12C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81330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59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Акции по адресной помощи участникам СВО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3606281"/>
            <a:ext cx="5914450" cy="1077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изготовление окопных свечей, плетение сетей, сбор гуманитарного груза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DCD65BFC-38A3-4ADE-BE26-AABCEB4A1987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329C0A9F-F7E8-4139-92B0-E8D470CF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963CFE95-1D8F-4A15-9427-D8C92E3A3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3913CDBE-13A4-4320-9955-634900F2CF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D38F7D66-B09B-48A0-B88F-C99F05AD9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92101864-3AC9-4587-AF32-D5752AF1F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AA40E361-EDF9-46AC-9DFE-35A3CE1EC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0905658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Школьный музей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374059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экспозицию в школьном музее, музейной комнате и уголке боевой и трудовой славы, посвящённую 80-летию Победы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35CF8EE9-E35B-446C-A8B6-F7418242A17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353D9E4A-BEB2-4697-A363-7D4E54225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FE9F8BCA-A65C-4B46-AA0D-6C32D7510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FC767966-7AC4-44B8-8047-AB99F4FF8C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410D9F44-FADE-47E9-B7A9-239B20E449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58487B36-2D70-4C6A-B00F-B82C0575F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D15E0C5-52B5-4D31-829B-5D412DEAB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0353904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Участие в Международной просветительско-патриотической акции «Диктант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436945"/>
            <a:ext cx="5914451" cy="336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принимай участие: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9817" y="3938530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0537A6D0-950B-47E9-B2A8-58AE47BD2CA0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F70AFAC5-C4A1-4E5D-A41C-CEB7139A1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EF937C34-55DD-4898-95B5-7570DECD2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3EE4D75B-6DE6-46D6-A51C-0367D7864C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38945C0E-E588-406A-97F9-6460C1CB84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82AA409F-E5C1-48F8-823C-46B11CCA1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06CEDDF-9CC8-44D4-8613-645860A34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06208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11	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Интерактивная игра «Подвиг Твой бессмертен»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114898"/>
            <a:ext cx="5914450" cy="434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интеллектуальной игре: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A59BA3F-5F81-4328-90DC-4E30189817B2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C9731BDC-E35C-41C2-B054-CF27FA0A7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A702C378-C9A3-4FAD-B7F3-769593CEC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407FC330-6B87-463B-BF08-986BF0461F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2CC55832-43BB-48D8-A095-DB9B241B95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00E5B25-420C-49F1-A2A6-F27BEB564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E429DB68-86E4-4435-875F-0239199F7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77985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Конкурс патриотической песни «Не забыть нам годы боевые!»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436945"/>
            <a:ext cx="5914451" cy="760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с классом в конкурсе патриотической песни и посоревнуйся с классами на знание песен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BB1C9C81-29DA-4EAD-89C4-78A9942E905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4DEF4119-D48A-435C-A79A-118A55267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5AC6DCDB-1B54-4FF5-BD72-981FFCEFB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F93C9BBE-D914-4E94-9A49-0BAD21CD42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9814C857-9E08-4B84-A033-3FE90FC068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62899CA-FF87-4C0E-97A5-9151D0B1A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8437241-A15F-4DDE-9C43-91078CEF2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762209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Виртуальная экскурсия «Город Герой – Севастополь»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9817" y="3938530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1FD6E6AE-0675-4460-8005-EEF02E88D023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7B9A794E-2F2A-4C98-996F-54A1803D2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4E35A36D-EBDB-4D3F-A972-FE35F45C1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25261B3C-C007-487C-825E-A02D90A6F3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5B95F48-B167-4DA9-ACAE-15517BB95B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25042B51-572A-4093-8562-12D2E9D6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0651CA9D-D8C7-4739-827F-0988D58D5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204160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80 годовщина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Берли́нской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 стратегическая наступательная операция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68859FE2-CDF1-4CD2-BD2D-597000F562ED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46453BF0-264E-47C7-9443-700EC97C9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8737C355-B48A-4325-AE63-77E91568A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1293638-7DFF-4525-A7DD-B7919AB83C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FE9A4160-F5D4-4A60-A142-69A0DDE0C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66756AE-67E1-400D-A3A0-313D07B97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FFA35969-84CD-47BE-BBCD-41788997F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083700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Тимуровская работа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«Ветеран живет рядом»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3436945"/>
            <a:ext cx="5914450" cy="760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адресную помощь ветеранам, труженикам тыла и детям войны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148AEED4-97AA-4A24-87D7-70CC49F30724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27683FB4-C74C-48EC-901B-33FEBEC66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21B21B89-63F7-4884-994A-CC24E280F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1F85771E-9BED-43C6-AEF4-D5B0D4951E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9E601CE2-FE71-439D-903E-13A276FC9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9F101E1C-549E-422D-85C9-1CAA87BFB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C204FA0-A26B-46FC-A644-43D986165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561099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ко дню «День памяти о геноциде советского народа нацистами и их пособниками»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D0E03FC5-469E-4657-98B8-9360BFF3F03A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D7B31A1D-9EB6-48AA-A952-113874B30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8645739A-1AEE-4C71-AA0D-302A1E57B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15E1716-AE55-471E-AC4F-5C2936B40D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1B075F06-72C6-442D-8FBC-89021A197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70931A85-A3A9-456A-A790-FE7AB0A7F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F5682A9-280A-4846-81CF-A5CF89222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3828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   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«Синий платочек». Слова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М.Максимова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, музыка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Г.Петерсбургского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57543" y="3168249"/>
            <a:ext cx="5914451" cy="619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и запиши на видео, как исполняешь песню с классом: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5398B54-89CF-472A-8B99-C7314E4DF928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6241D6B8-4688-40B2-8112-69EE56EDB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58AC6082-4494-4378-A3C0-36B1D0226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AE48BA5F-F599-4064-A512-4E72C655E3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2F66B61-6BF3-4051-8CBB-A4ADB86F4F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998860D-7AEE-49CC-A44A-EFBB3D4CF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98F284E-C851-408D-B6E3-62B1038F2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21819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Всероссийская акция «Верни герою имя»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540035" y="3318273"/>
            <a:ext cx="5914451" cy="760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уборку территорию памятников Великой Отечественной Войны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6C724F8C-B80A-4167-B96F-D74741A35403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2F012AB5-9989-4755-A157-CCD18810C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6F0CBEAA-DB69-4A8C-94DA-B681D19D8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D9DBA714-3080-4F99-BBFE-FD1AAED237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CFD24BC4-C1AC-4A34-B129-54CC98F30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30B9C750-C5E3-4C70-8DDC-A74FC1EB1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6263872A-4A82-4F41-AF03-2EDC98C12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633834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69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Квиз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-игра «Города Герои»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129567"/>
            <a:ext cx="5914451" cy="607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или прими участие в игре: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34C1FF4E-C2B6-454C-A38B-D0EED4573FA2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8AF18BA5-1478-49AB-AF70-B633565A4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897CBFCD-CDB8-4375-9F7E-E4AEC1C1A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35A06408-0932-4D7F-9FE2-5984502805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13CBA337-844F-40DC-A1D3-1E16CB381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47672CCC-7B7B-4883-B361-A7DF27EC9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47495593-A5D9-47EF-9074-4EA2D1F97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88505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Первенство школы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374059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первенстве школы по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лыжным соревнованиям среди учащихся 1-2 классов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34ED3C05-298B-43D2-A579-D4CB647653A5}"/>
              </a:ext>
            </a:extLst>
          </p:cNvPr>
          <p:cNvGrpSpPr/>
          <p:nvPr/>
        </p:nvGrpSpPr>
        <p:grpSpPr>
          <a:xfrm>
            <a:off x="2246235" y="389308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529FDBBE-5268-4B68-A67E-7797858FF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20099E5C-319C-4FD0-B562-A827985CE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D1374919-965E-4E99-AF92-2A26947E6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E400696D-0D4C-48DC-93A0-6048456E9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4E155E0-37D5-43D9-9F54-86EFE3878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B752B932-3511-48C9-886A-90C40722A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0505724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«Знамя Победителей» посвящённый победе в ВОВ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3035407"/>
            <a:ext cx="5914451" cy="4915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акции со своей семьей: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D97D21F0-9BB3-4951-8D08-9C55AABD2889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328E17B1-5F95-4C14-9C48-3A8100CE8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CA9200F8-FB37-4A9E-B5A0-07C83D10A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41FC825-CD67-4A85-8884-5233D17826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8F48F56A-7A1B-4424-886D-92D1326260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E9AFA859-0609-46D4-80B5-83D186AE5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C976028-B0C9-4D95-849B-FC458CB1E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7307456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Велокросс «Победный май»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2903241"/>
            <a:ext cx="5914451" cy="6312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с классом и поделись впечатлениями на своей странице </a:t>
            </a:r>
            <a:r>
              <a:rPr lang="ru-RU" sz="2400" kern="21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ВКонтакте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 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68B2833F-AC9A-417B-8373-3D7938A3A69F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CF74CF1B-358F-4624-A348-9F912E6D7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C10F0A0B-AC3D-4151-9C9E-DA0B05E74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9E3911A9-89B3-4A94-A6F8-DD88111EF1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98B57130-1F6E-45C9-945F-B4699125A3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1A940611-7D1F-47E7-950A-6891A42A4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C033C645-DB22-40CC-8ACD-674AD4DEC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16627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72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«Обелиск», уборка территории памятников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2962141"/>
            <a:ext cx="5914451" cy="901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 классом уборку территории памятников ВОВ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9E9D3A39-1FE9-4F3D-9D43-C168AA1BF57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F6F3958A-B9CA-4A62-9ABD-9B80F1AA3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8A0ED98F-9794-4BF9-B3A6-ADE0E7757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92E1B346-0493-411D-BCC3-4B93ED7524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24D3E8ED-9A5A-424E-841B-B4DB93421A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1089ED30-147B-416B-A608-57E162177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5E452188-CC42-4F2A-BF1E-338A3D1E8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762707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73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«Окна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2781480"/>
            <a:ext cx="5914451" cy="9554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акции и укрась окна класса ко Дню Победы 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A5948311-585E-42C3-A649-9799C21D1C24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BC9A0E54-B33C-483B-82E6-E3E510ABF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C4F8EE4F-826A-40B8-9A72-5A6849C9E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1EC61911-F889-4F2C-905C-FBA96648CD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344B71A-691F-4E9D-B971-B95729417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46DF0C6-834B-46E3-8224-1410FC79F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33AC3BAE-C36A-40C7-AE46-1ED3E6F81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7925866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74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80-летие водружения знамени Победы над Рейхстагом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B98E7C2B-B14D-4E93-9FDE-B7EA380B0B4C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F891A3C1-C862-4701-BE86-7A1F43F0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C530679D-F65E-4A40-AF6A-12A856AF8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A81B9D5D-0B4D-4838-93FE-AE52DDC27A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0F51B888-900F-4023-B521-DD10231612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C43EAA41-7800-45D3-8829-77BE31D23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3C789AB-54A4-47C6-818E-F012DACB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47383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«День Победы». Слова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В.Харитонова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, музыка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Д.Тухманова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36A0E749-6888-43DA-92D4-0A1DCC4350AB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4455E3F0-BE17-4DEF-9B77-5AB02A858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0A15BCA5-96AE-45A5-A593-36F39E0DF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EA45B132-2F60-41CA-9907-0FDB633CBF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3C3C2FE-CEC1-4F9D-96F3-309CDE5F48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2BC058BC-B623-4E78-BCA6-DDD5E9CB3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7EF0A7F-AF45-4B38-A017-0A8ECED24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991413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«Классика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2910625"/>
            <a:ext cx="5914451" cy="634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акции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BD886C00-69A3-465A-94C3-BD1FA46B253E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B057B003-D752-466F-B370-877C4769C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F55006AE-2950-44C2-A241-AF0FC73B7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3A352795-085E-4DEF-B5D0-A7586BB6A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4DC4F5F8-0EE2-4E7F-8034-4A06E20F04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689FDE2-C159-4A66-8017-A39E09E3B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193C7F42-8D41-4D67-BF41-238C2B5BB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8313709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«Вальс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2882248"/>
            <a:ext cx="5914451" cy="865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вальс и организуй акцию в своей школе: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528D7A42-6192-48C4-88CB-A8EFD595FC1D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674B1D58-3540-42F2-B669-47E3496A7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B0C60DAB-2890-47ED-AABD-60C0F54D0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FEC2CA8-25F2-4A63-AE64-D1EEF48249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88828849-4786-48DB-91B4-63A0CED204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4123A178-1C20-4D45-B840-E8276B2E7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155FC598-1D34-4E2C-8AEA-47A2A39B0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57021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«Знаю, помню, горжусь» (онлайн стихи)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436946"/>
            <a:ext cx="5914451" cy="516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стихотворение и размести исполнение на своей странице </a:t>
            </a:r>
            <a:r>
              <a:rPr lang="ru-RU" sz="2400" kern="21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Вконтакте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4F85DB00-8CDF-4AB9-93E9-29847AF4836E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6E5CF7EF-806F-4284-8B47-56ABD49D6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0CC9AEAF-3C35-4046-A992-EA1AC8329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75BC8CB6-8A4B-4E01-900D-3A4A271C4D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B514EA31-6586-479C-A691-0EB10CAD80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EFD0AB8E-6632-4C46-9E1C-276E53178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1C84DD48-F553-4FA8-A9EF-4523A1E3B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31132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Участие в митинге СП,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«Бессмертный полк»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57544" y="3629252"/>
            <a:ext cx="5914450" cy="7984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Поучаствуй в митинге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4C123C3F-FEFF-49C2-A585-291BFB7F6FC3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E115C3F7-C33B-46ED-A4FA-87B1E640F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34ED899A-F6AE-4C68-B90F-FE2CBF277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CBA78989-5FCB-4E26-BB7C-70D481C299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2030ACCC-1475-415B-BB6C-70AAE0E936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95B0A23D-0635-41C5-88FF-30BE415ED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A927C458-CA5F-428B-B523-4C1873C80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3376916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ПОНЕДЕЛЬНИК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Тимуровская помощь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374059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адресную помощь пожилым людям, семьям участников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B0C5B68B-28D5-4A34-9926-789591A2AF05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FB1DD2E6-3CEC-4A27-8002-5043F7C7B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1518586-88A8-4D73-BFC6-EB2D439C2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AE95BCD1-5D31-48AD-A680-A64E89824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E0A472B8-DB4E-4561-8821-99C6C391A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B6E6D483-424F-4156-B6B6-7AD1DA918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4F6A134A-30C0-400A-8561-3E6260293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382811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:a16="http://schemas.microsoft.com/office/drawing/2014/main" xmlns="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80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2203134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Парад Победы в селе Высокая Гора,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«Бессмертный полк»,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«Знамя Победителей»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57543" y="3582446"/>
            <a:ext cx="5914451" cy="1186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параде и представь изготовленные макеты на выставке 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5EA5C792-23A6-4D59-8384-CF3547B4B3B0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B13F52AB-CC71-445D-BAE2-F924FD0E0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xmlns="" id="{458E6D62-DB57-4971-BE20-D7EF6AAB5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49A8F189-C33C-4986-B710-04D3D25DE6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12A5010-77DE-46CC-908F-95E76F63ED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19DF61D8-DC1A-4B51-BB0C-7D3A92AF2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BC10B81E-0240-4EB3-9AE8-2BD5E9CD2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99689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:a16="http://schemas.microsoft.com/office/drawing/2014/main" xmlns="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xmlns="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:a16="http://schemas.microsoft.com/office/drawing/2014/main" xmlns="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552351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:a16="http://schemas.microsoft.com/office/drawing/2014/main" xmlns="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Онлайн акция «Мои родные сражались за Родину»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:a16="http://schemas.microsoft.com/office/drawing/2014/main" xmlns="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681565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на странице школы в </a:t>
            </a:r>
            <a:r>
              <a:rPr lang="ru-RU" sz="2400" kern="2100" spc="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вконтакте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 акцию, где участники расскажут о боевом пути родственника-участника ВОВ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xmlns="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8131241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05A69A4D-AD6C-490A-96AA-05109B76A0AA}"/>
              </a:ext>
            </a:extLst>
          </p:cNvPr>
          <p:cNvGrpSpPr/>
          <p:nvPr/>
        </p:nvGrpSpPr>
        <p:grpSpPr>
          <a:xfrm>
            <a:off x="2246235" y="354583"/>
            <a:ext cx="4464281" cy="744345"/>
            <a:chOff x="2213366" y="459902"/>
            <a:chExt cx="4464281" cy="744345"/>
          </a:xfrm>
        </p:grpSpPr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456AEEAB-A085-4ECC-BF9A-A2CF7542D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23895" y="506715"/>
              <a:ext cx="554938" cy="694848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D1FB213E-3FEC-4EAF-B1B8-661B98ACA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07239" y="509399"/>
              <a:ext cx="351822" cy="694848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841CA46D-6F87-4BA9-98A1-E53EA88721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637" r="60464"/>
            <a:stretch/>
          </p:blipFill>
          <p:spPr>
            <a:xfrm>
              <a:off x="2213366" y="504503"/>
              <a:ext cx="607155" cy="699273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B3E4EE79-9ECF-4F96-A7B1-4EC614777F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67500"/>
            <a:stretch/>
          </p:blipFill>
          <p:spPr>
            <a:xfrm>
              <a:off x="3456736" y="509399"/>
              <a:ext cx="705704" cy="69484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035A5D0-694E-4CB6-AB82-07DFB7D84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97701" y="504503"/>
              <a:ext cx="416557" cy="699273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8115D1CD-BE4B-41DC-AA6B-60C252DF2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898" y="459902"/>
              <a:ext cx="1024749" cy="741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48478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3494</TotalTime>
  <Words>2321</Words>
  <Application>Microsoft Office PowerPoint</Application>
  <PresentationFormat>Лист A4 (210x297 мм)</PresentationFormat>
  <Paragraphs>588</Paragraphs>
  <Slides>80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80</vt:i4>
      </vt:variant>
    </vt:vector>
  </HeadingPairs>
  <TitlesOfParts>
    <vt:vector size="81" baseType="lpstr">
      <vt:lpstr>Тема Office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Слайд 20</vt:lpstr>
      <vt:lpstr>Слайд 21</vt:lpstr>
      <vt:lpstr>Слайд 22</vt:lpstr>
      <vt:lpstr>80 ШАГОВ К ПОБЕДЕ!</vt:lpstr>
      <vt:lpstr>Слайд 24</vt:lpstr>
      <vt:lpstr>80 ШАГОВ К ПОБЕДЕ!</vt:lpstr>
      <vt:lpstr>80 ШАГОВ К ПОБЕДЕ!</vt:lpstr>
      <vt:lpstr>Слайд 27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1</cp:lastModifiedBy>
  <cp:revision>24</cp:revision>
  <dcterms:created xsi:type="dcterms:W3CDTF">2024-12-25T08:32:25Z</dcterms:created>
  <dcterms:modified xsi:type="dcterms:W3CDTF">2025-01-17T10:34:03Z</dcterms:modified>
</cp:coreProperties>
</file>