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2" r:id="rId2"/>
    <p:sldId id="26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86475" autoAdjust="0"/>
  </p:normalViewPr>
  <p:slideViewPr>
    <p:cSldViewPr snapToGrid="0">
      <p:cViewPr varScale="1">
        <p:scale>
          <a:sx n="77" d="100"/>
          <a:sy n="77" d="100"/>
        </p:scale>
        <p:origin x="-714" y="2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BB4EA-847C-4DED-A4CC-766113B38383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082B2-2E45-41EB-A4C2-8ABD698573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9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809B20-5ED1-4DBA-AC82-E82BE5DE906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887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982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856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51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6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682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79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6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4077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167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75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98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3FE6D-FE11-492D-9333-6328F0C654FB}" type="datetimeFigureOut">
              <a:rPr lang="ru-RU" smtClean="0"/>
              <a:t>28.09.2023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0D391-E32A-4F2B-A4B2-F97C0A7B04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20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3974" r="587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800523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11" b="9777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518" y="3020849"/>
            <a:ext cx="3515883" cy="2636912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4907" y="5993905"/>
            <a:ext cx="14630400" cy="78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-144693" y="6057781"/>
            <a:ext cx="12336693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</a:rPr>
              <a:t>  Телефон доверия: (843) 272-70-90   </a:t>
            </a:r>
            <a:r>
              <a:rPr lang="ru-RU" sz="2200" b="1" dirty="0">
                <a:solidFill>
                  <a:srgbClr val="002060"/>
                </a:solidFill>
              </a:rPr>
              <a:t>Горячая линия: </a:t>
            </a:r>
            <a:r>
              <a:rPr lang="ru-RU" sz="2200" b="1" dirty="0" smtClean="0">
                <a:solidFill>
                  <a:srgbClr val="002060"/>
                </a:solidFill>
              </a:rPr>
              <a:t>8(800)201-12-81</a:t>
            </a:r>
          </a:p>
          <a:p>
            <a:pPr algn="ctr"/>
            <a:r>
              <a:rPr lang="en-US" sz="2200" b="1" dirty="0" smtClean="0">
                <a:solidFill>
                  <a:srgbClr val="002060"/>
                </a:solidFill>
              </a:rPr>
              <a:t>www.infospid.ru</a:t>
            </a:r>
            <a:endParaRPr lang="en-US" sz="2200" b="1" dirty="0">
              <a:solidFill>
                <a:srgbClr val="002060"/>
              </a:solidFill>
            </a:endParaRPr>
          </a:p>
          <a:p>
            <a:pPr algn="ctr"/>
            <a:endParaRPr lang="ru-RU" sz="2200" dirty="0">
              <a:solidFill>
                <a:srgbClr val="002060"/>
              </a:solidFill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67808" y="404665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/>
              <a:t>ВИЧ- инфекция может коснуться </a:t>
            </a:r>
            <a:r>
              <a:rPr lang="ru-RU" sz="4000" b="1" dirty="0">
                <a:solidFill>
                  <a:srgbClr val="C00000"/>
                </a:solidFill>
              </a:rPr>
              <a:t>КАЖДОГО!</a:t>
            </a:r>
          </a:p>
          <a:p>
            <a:pPr algn="ctr"/>
            <a:r>
              <a:rPr lang="ru-RU" sz="6000" b="1" dirty="0">
                <a:solidFill>
                  <a:srgbClr val="C00000"/>
                </a:solidFill>
              </a:rPr>
              <a:t>Пройди тест на ВИЧ!</a:t>
            </a:r>
          </a:p>
        </p:txBody>
      </p:sp>
    </p:spTree>
    <p:extLst>
      <p:ext uri="{BB962C8B-B14F-4D97-AF65-F5344CB8AC3E}">
        <p14:creationId xmlns:p14="http://schemas.microsoft.com/office/powerpoint/2010/main" val="27538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1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12192000" cy="387687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ОСТАНОВИМ ВИЧ ВМЕСТЕ!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1036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НАЧНИ С СЕБЯ – ЖИВИ БЕЗОПАСНО! 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11691" y="5085185"/>
            <a:ext cx="722338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Пройди тест на ВИЧ! </a:t>
            </a:r>
            <a:endParaRPr lang="ru-RU" sz="6000" b="1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83" y="6238215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 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283" y="6009730"/>
            <a:ext cx="121607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Телефон доверия: (843) 272-70-90   </a:t>
            </a:r>
            <a:r>
              <a:rPr lang="ru-RU" sz="2400" b="1" dirty="0">
                <a:solidFill>
                  <a:srgbClr val="C00000"/>
                </a:solidFill>
              </a:rPr>
              <a:t>Горячая линия: </a:t>
            </a:r>
            <a:r>
              <a:rPr lang="ru-RU" sz="2400" b="1" dirty="0" smtClean="0">
                <a:solidFill>
                  <a:srgbClr val="C00000"/>
                </a:solidFill>
              </a:rPr>
              <a:t>8(800)201-12-81</a:t>
            </a:r>
          </a:p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www.infospid.ru</a:t>
            </a:r>
            <a:endParaRPr 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39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55</Words>
  <Application>Microsoft Office PowerPoint</Application>
  <PresentationFormat>Произвольный</PresentationFormat>
  <Paragraphs>13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ОСТАНОВИМ ВИЧ ВМЕСТЕ!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Айрат Сиразиев</dc:creator>
  <cp:lastModifiedBy>larisa1</cp:lastModifiedBy>
  <cp:revision>17</cp:revision>
  <dcterms:created xsi:type="dcterms:W3CDTF">2022-12-26T06:42:07Z</dcterms:created>
  <dcterms:modified xsi:type="dcterms:W3CDTF">2023-09-28T11:30:30Z</dcterms:modified>
</cp:coreProperties>
</file>