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70" d="100"/>
          <a:sy n="70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86867" cy="1016790"/>
          </a:xfrm>
        </p:spPr>
        <p:txBody>
          <a:bodyPr/>
          <a:lstStyle/>
          <a:p>
            <a:pPr marL="182880" indent="0">
              <a:buNone/>
            </a:pPr>
            <a:r>
              <a:rPr lang="ru-RU" sz="2400" dirty="0">
                <a:effectLst/>
              </a:rPr>
              <a:t>МБОУ «СОШ пос. Новый</a:t>
            </a:r>
            <a:r>
              <a:rPr lang="ru-RU" sz="2400" dirty="0" smtClean="0">
                <a:effectLst/>
              </a:rPr>
              <a:t>», </a:t>
            </a:r>
            <a:r>
              <a:rPr lang="ru-RU" sz="2400" dirty="0" err="1">
                <a:effectLst/>
              </a:rPr>
              <a:t>Хайдарова</a:t>
            </a:r>
            <a:r>
              <a:rPr lang="ru-RU" sz="2400" dirty="0">
                <a:effectLst/>
              </a:rPr>
              <a:t> </a:t>
            </a:r>
            <a:r>
              <a:rPr lang="ru-RU" sz="2400" dirty="0" err="1" smtClean="0">
                <a:effectLst/>
              </a:rPr>
              <a:t>Илюза</a:t>
            </a:r>
            <a:r>
              <a:rPr lang="ru-RU" sz="2400" dirty="0" smtClean="0">
                <a:effectLst/>
              </a:rPr>
              <a:t>, 3 класс, </a:t>
            </a:r>
            <a:r>
              <a:rPr lang="ru-RU" sz="2400" dirty="0">
                <a:effectLst/>
              </a:rPr>
              <a:t>открытка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1-WA0078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14" b="13747"/>
          <a:stretch/>
        </p:blipFill>
        <p:spPr bwMode="auto">
          <a:xfrm>
            <a:off x="2699792" y="1628800"/>
            <a:ext cx="3526011" cy="39614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2447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75326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Мавлиев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Данис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, 3 класс, открытка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1-WA008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" t="9962" r="34228" b="27969"/>
          <a:stretch/>
        </p:blipFill>
        <p:spPr bwMode="auto">
          <a:xfrm>
            <a:off x="1691680" y="1772816"/>
            <a:ext cx="5998845" cy="37661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5912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764704"/>
            <a:ext cx="7317432" cy="68125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Шарапов Денис, 5 класс, открытка 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3-WA00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29615" y="746850"/>
            <a:ext cx="4284345" cy="5904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9216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68125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Гарифуллин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Гадель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, 6 класс, открытка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7-WA005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 t="4139" r="6701" b="6724"/>
          <a:stretch/>
        </p:blipFill>
        <p:spPr bwMode="auto">
          <a:xfrm>
            <a:off x="2627784" y="1556792"/>
            <a:ext cx="3973741" cy="45232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14199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9692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Мерганов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Рестем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, 6 класс, открытка 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7-WA005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940425" cy="3956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6624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8972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»,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Вязьмин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Данил, 6 класс, открытка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7-WA002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940425" cy="4264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150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8972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Потапова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Аделина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6 класс, открытка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6-WA000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38718" y="1041802"/>
            <a:ext cx="4170680" cy="5920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9643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620688"/>
            <a:ext cx="7488832" cy="9361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Ахметсафин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Тимур, 3 класс, открытка</a:t>
            </a: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4-WA003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8" b="20708"/>
          <a:stretch/>
        </p:blipFill>
        <p:spPr bwMode="auto">
          <a:xfrm>
            <a:off x="2627784" y="1556792"/>
            <a:ext cx="3998000" cy="42629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04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692696"/>
            <a:ext cx="7317432" cy="68125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Гаязова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Амалия, 4 класс, открытка </a:t>
            </a: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4-WA003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4714"/>
            <a:ext cx="5346477" cy="40242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9814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764704"/>
            <a:ext cx="7101408" cy="68125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Ковалев Данил, 3 класс, открытка</a:t>
            </a: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1-WA008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1" b="48191"/>
          <a:stretch/>
        </p:blipFill>
        <p:spPr bwMode="auto">
          <a:xfrm>
            <a:off x="1979712" y="1988840"/>
            <a:ext cx="5938520" cy="34524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893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sz="quarter" idx="13"/>
          </p:nvPr>
        </p:nvSpPr>
        <p:spPr>
          <a:xfrm>
            <a:off x="1165125" y="692696"/>
            <a:ext cx="7389813" cy="8255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Батаев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Данила, 3 класс, открытка </a:t>
            </a: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C:\Users\Дания Низамовна\Desktop\Мусор\9 мая 2020\конкурс Поздравление ветерану\IMG-20200421-WA008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6" r="19072"/>
          <a:stretch/>
        </p:blipFill>
        <p:spPr bwMode="auto">
          <a:xfrm>
            <a:off x="2003756" y="1988840"/>
            <a:ext cx="5808604" cy="43204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8727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753264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sz="2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Расим</a:t>
            </a:r>
            <a:r>
              <a:rPr lang="ru-RU" sz="2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, 3 класс, открытка</a:t>
            </a: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  <a:p>
            <a:pPr marL="45720" indent="0">
              <a:buNone/>
            </a:pPr>
            <a:endParaRPr lang="ru-RU" sz="20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1-WA008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60"/>
            <a:ext cx="5130453" cy="4698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6140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01408" cy="825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Салахова Далия, 3 класс, открытка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1-WA008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0" b="14739"/>
          <a:stretch/>
        </p:blipFill>
        <p:spPr bwMode="auto">
          <a:xfrm>
            <a:off x="2555776" y="1628800"/>
            <a:ext cx="3582650" cy="48408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77688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75326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Хафизова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Самира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, 3 класс,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откыртка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1-WA008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1" b="7904"/>
          <a:stretch/>
        </p:blipFill>
        <p:spPr bwMode="auto">
          <a:xfrm>
            <a:off x="2051720" y="1738660"/>
            <a:ext cx="4858926" cy="45219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6544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68125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МБОУ «СОШ пос. Новый», 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Ганиева Арина, 3 класс, </a:t>
            </a:r>
            <a:r>
              <a:rPr lang="ru-RU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откыртка</a:t>
            </a:r>
            <a:r>
              <a:rPr lang="ru-RU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</a:t>
            </a:r>
            <a:endParaRPr lang="ru-RU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 descr="C:\Users\Дания Низамовна\Desktop\Мусор\9 мая 2020\конкурс Поздравление ветерану\IMG-20200421-WA008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4" b="21372"/>
          <a:stretch/>
        </p:blipFill>
        <p:spPr bwMode="auto">
          <a:xfrm>
            <a:off x="2244040" y="1484784"/>
            <a:ext cx="4162083" cy="4278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0224860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107</TotalTime>
  <Words>208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МБОУ «СОШ пос. Новый», Хайдарова Илюза, 3 класс, открытка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Комсомольская СОШ, Абрамова Арина, открытка "Поздравление Ветерану"</dc:title>
  <cp:lastModifiedBy>Методист</cp:lastModifiedBy>
  <cp:revision>38</cp:revision>
  <dcterms:modified xsi:type="dcterms:W3CDTF">2020-05-06T06:15:36Z</dcterms:modified>
</cp:coreProperties>
</file>