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86867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 smtClean="0">
                <a:effectLst/>
              </a:rPr>
              <a:t>Закирова </a:t>
            </a:r>
            <a:r>
              <a:rPr lang="ru-RU" sz="2400" dirty="0" err="1" smtClean="0">
                <a:effectLst/>
              </a:rPr>
              <a:t>Залия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 err="1">
                <a:effectLst/>
              </a:rPr>
              <a:t>Иштеряковская</a:t>
            </a:r>
            <a:r>
              <a:rPr lang="ru-RU" sz="2400" dirty="0">
                <a:effectLst/>
              </a:rPr>
              <a:t> ООШ, аппликация </a:t>
            </a:r>
            <a:r>
              <a:rPr lang="ru-RU" sz="2400" dirty="0" smtClean="0">
                <a:effectLst/>
              </a:rPr>
              <a:t>«Катюша»</a:t>
            </a:r>
            <a:endParaRPr lang="ru-RU" sz="2400" dirty="0"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5" t="17187" r="39495" b="26758"/>
          <a:stretch/>
        </p:blipFill>
        <p:spPr bwMode="auto">
          <a:xfrm>
            <a:off x="2627784" y="1333567"/>
            <a:ext cx="3528392" cy="482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67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7029450" cy="75247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Закиров Шамиль,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Иштеряковская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ООШ, аппликация </a:t>
            </a:r>
            <a:r>
              <a:rPr lang="ru-RU" sz="24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«Победная весна»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6" t="17187" r="39605" b="26367"/>
          <a:stretch/>
        </p:blipFill>
        <p:spPr bwMode="auto">
          <a:xfrm>
            <a:off x="2876043" y="1700808"/>
            <a:ext cx="3384376" cy="4549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14645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</TotalTime>
  <Words>21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Закирова Залия, Иштеряковская ООШ, аппликация «Катюша»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Хадеев Султан, Иштеряковская ООШ, аппликация «Поздравление Ветерану»</dc:title>
  <cp:lastModifiedBy>Методист</cp:lastModifiedBy>
  <cp:revision>3</cp:revision>
  <dcterms:modified xsi:type="dcterms:W3CDTF">2020-05-12T04:54:04Z</dcterms:modified>
</cp:coreProperties>
</file>