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89440" cy="753264"/>
          </a:xfrm>
        </p:spPr>
        <p:txBody>
          <a:bodyPr>
            <a:normAutofit lnSpcReduction="10000"/>
          </a:bodyPr>
          <a:lstStyle/>
          <a:p>
            <a:pPr marL="45720" lvl="0" indent="0">
              <a:buNone/>
            </a:pPr>
            <a:r>
              <a:rPr lang="ru-RU" dirty="0"/>
              <a:t>МБОУ «</a:t>
            </a:r>
            <a:r>
              <a:rPr lang="ru-RU" dirty="0" err="1"/>
              <a:t>Биюрганская</a:t>
            </a:r>
            <a:r>
              <a:rPr lang="ru-RU" dirty="0"/>
              <a:t> ООШ», </a:t>
            </a:r>
            <a:r>
              <a:rPr lang="ru-RU" dirty="0" err="1"/>
              <a:t>Афльятунов</a:t>
            </a:r>
            <a:r>
              <a:rPr lang="ru-RU" dirty="0"/>
              <a:t> </a:t>
            </a:r>
            <a:r>
              <a:rPr lang="ru-RU" dirty="0" err="1"/>
              <a:t>Раслан</a:t>
            </a:r>
            <a:r>
              <a:rPr lang="ru-RU" dirty="0"/>
              <a:t>, 7 лет, открытка 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41" t="13086" r="33784" b="8398"/>
          <a:stretch/>
        </p:blipFill>
        <p:spPr bwMode="auto">
          <a:xfrm>
            <a:off x="3203848" y="1340768"/>
            <a:ext cx="3539335" cy="4856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8788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89440" cy="753264"/>
          </a:xfrm>
        </p:spPr>
        <p:txBody>
          <a:bodyPr>
            <a:normAutofit lnSpcReduction="10000"/>
          </a:bodyPr>
          <a:lstStyle/>
          <a:p>
            <a:pPr marL="45720" lvl="0" indent="0">
              <a:buNone/>
            </a:pPr>
            <a:r>
              <a:rPr lang="ru-RU" dirty="0"/>
              <a:t>МБОУ «</a:t>
            </a:r>
            <a:r>
              <a:rPr lang="ru-RU" dirty="0" err="1"/>
              <a:t>Биюрганская</a:t>
            </a:r>
            <a:r>
              <a:rPr lang="ru-RU" dirty="0"/>
              <a:t> ООШ», Арсланов Искандер, 10 лет, открытка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6" t="14835" r="17046" b="8858"/>
          <a:stretch/>
        </p:blipFill>
        <p:spPr bwMode="auto">
          <a:xfrm>
            <a:off x="1132122" y="1556792"/>
            <a:ext cx="6984776" cy="423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1605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89440" cy="897280"/>
          </a:xfrm>
        </p:spPr>
        <p:txBody>
          <a:bodyPr/>
          <a:lstStyle/>
          <a:p>
            <a:pPr marL="45720" lvl="0" indent="0">
              <a:buNone/>
            </a:pPr>
            <a:r>
              <a:rPr lang="ru-RU" dirty="0"/>
              <a:t>МБОУ «</a:t>
            </a:r>
            <a:r>
              <a:rPr lang="ru-RU" dirty="0" err="1"/>
              <a:t>Биюрганская</a:t>
            </a:r>
            <a:r>
              <a:rPr lang="ru-RU" dirty="0"/>
              <a:t> ООШ», Ахметова </a:t>
            </a:r>
            <a:r>
              <a:rPr lang="ru-RU" dirty="0" err="1"/>
              <a:t>Залина</a:t>
            </a:r>
            <a:r>
              <a:rPr lang="ru-RU" dirty="0"/>
              <a:t>, 10 лет, открытка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84" t="13673" r="31918" b="8202"/>
          <a:stretch/>
        </p:blipFill>
        <p:spPr bwMode="auto">
          <a:xfrm>
            <a:off x="3347865" y="1556792"/>
            <a:ext cx="3966474" cy="4866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1964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605464" cy="753264"/>
          </a:xfrm>
        </p:spPr>
        <p:txBody>
          <a:bodyPr>
            <a:normAutofit lnSpcReduction="10000"/>
          </a:bodyPr>
          <a:lstStyle/>
          <a:p>
            <a:pPr marL="45720" lvl="0" indent="0">
              <a:buNone/>
            </a:pPr>
            <a:r>
              <a:rPr lang="ru-RU" dirty="0"/>
              <a:t>МБОУ «</a:t>
            </a:r>
            <a:r>
              <a:rPr lang="ru-RU" dirty="0" err="1"/>
              <a:t>Биюрганская</a:t>
            </a:r>
            <a:r>
              <a:rPr lang="ru-RU" dirty="0"/>
              <a:t> ООШ», </a:t>
            </a:r>
            <a:r>
              <a:rPr lang="ru-RU" dirty="0" err="1"/>
              <a:t>Ахкямутдинов</a:t>
            </a:r>
            <a:r>
              <a:rPr lang="ru-RU" dirty="0"/>
              <a:t> </a:t>
            </a:r>
            <a:r>
              <a:rPr lang="ru-RU" dirty="0" err="1"/>
              <a:t>Ильназ</a:t>
            </a:r>
            <a:r>
              <a:rPr lang="ru-RU" dirty="0"/>
              <a:t>, 10 лет, открытка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65" t="13281" r="38067" b="11719"/>
          <a:stretch/>
        </p:blipFill>
        <p:spPr bwMode="auto">
          <a:xfrm>
            <a:off x="3563888" y="1481308"/>
            <a:ext cx="2952328" cy="5129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2891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461448" cy="825272"/>
          </a:xfrm>
        </p:spPr>
        <p:txBody>
          <a:bodyPr/>
          <a:lstStyle/>
          <a:p>
            <a:pPr marL="45720" lvl="0" indent="0">
              <a:buNone/>
            </a:pPr>
            <a:r>
              <a:rPr lang="ru-RU" dirty="0"/>
              <a:t>МБОУ «</a:t>
            </a:r>
            <a:r>
              <a:rPr lang="ru-RU" dirty="0" err="1"/>
              <a:t>Биюрганская</a:t>
            </a:r>
            <a:r>
              <a:rPr lang="ru-RU" dirty="0"/>
              <a:t> ООШ», </a:t>
            </a:r>
            <a:r>
              <a:rPr lang="ru-RU" dirty="0" err="1"/>
              <a:t>Галиев</a:t>
            </a:r>
            <a:r>
              <a:rPr lang="ru-RU" dirty="0"/>
              <a:t> </a:t>
            </a:r>
            <a:r>
              <a:rPr lang="ru-RU" dirty="0" err="1"/>
              <a:t>Тимерхан</a:t>
            </a:r>
            <a:r>
              <a:rPr lang="ru-RU" dirty="0"/>
              <a:t>, 7лет, открытка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9" t="13672" r="35212" b="7812"/>
          <a:stretch/>
        </p:blipFill>
        <p:spPr bwMode="auto">
          <a:xfrm>
            <a:off x="3275856" y="1340768"/>
            <a:ext cx="3409934" cy="5114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5003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029400" cy="681256"/>
          </a:xfrm>
        </p:spPr>
        <p:txBody>
          <a:bodyPr>
            <a:normAutofit fontScale="92500" lnSpcReduction="10000"/>
          </a:bodyPr>
          <a:lstStyle/>
          <a:p>
            <a:pPr marL="45720" lvl="0" indent="0">
              <a:buNone/>
            </a:pPr>
            <a:r>
              <a:rPr lang="ru-RU" dirty="0"/>
              <a:t>МБОУ «</a:t>
            </a:r>
            <a:r>
              <a:rPr lang="ru-RU" dirty="0" err="1"/>
              <a:t>Биюрганская</a:t>
            </a:r>
            <a:r>
              <a:rPr lang="ru-RU" dirty="0"/>
              <a:t> ООШ», Габдуллина Азалия, 7 лет, открытка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92" t="13477" r="33254" b="8203"/>
          <a:stretch/>
        </p:blipFill>
        <p:spPr bwMode="auto">
          <a:xfrm>
            <a:off x="3059832" y="1302719"/>
            <a:ext cx="3678029" cy="4870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4998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245424" cy="753264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dirty="0"/>
              <a:t>МБОУ «</a:t>
            </a:r>
            <a:r>
              <a:rPr lang="ru-RU" dirty="0" err="1"/>
              <a:t>Биюрганская</a:t>
            </a:r>
            <a:r>
              <a:rPr lang="ru-RU" dirty="0"/>
              <a:t> ООШ», Ниязова Элина, 7 лет, открытка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2" t="13867" r="33078" b="8398"/>
          <a:stretch/>
        </p:blipFill>
        <p:spPr bwMode="auto">
          <a:xfrm>
            <a:off x="2771800" y="1340768"/>
            <a:ext cx="3786860" cy="5000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4478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73416" cy="753264"/>
          </a:xfrm>
        </p:spPr>
        <p:txBody>
          <a:bodyPr>
            <a:normAutofit lnSpcReduction="10000"/>
          </a:bodyPr>
          <a:lstStyle/>
          <a:p>
            <a:pPr marL="45720" lvl="0" indent="0">
              <a:buNone/>
            </a:pPr>
            <a:r>
              <a:rPr lang="ru-RU" dirty="0"/>
              <a:t>МБОУ «</a:t>
            </a:r>
            <a:r>
              <a:rPr lang="ru-RU" dirty="0" err="1"/>
              <a:t>Биюрганская</a:t>
            </a:r>
            <a:r>
              <a:rPr lang="ru-RU" dirty="0"/>
              <a:t> ООШ», Гарипов Шамиль, 9 лет, открытка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2" t="14063" r="39385" b="15039"/>
          <a:stretch/>
        </p:blipFill>
        <p:spPr bwMode="auto">
          <a:xfrm>
            <a:off x="3347864" y="1412776"/>
            <a:ext cx="2452836" cy="4637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3772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029400" cy="753264"/>
          </a:xfrm>
        </p:spPr>
        <p:txBody>
          <a:bodyPr>
            <a:normAutofit lnSpcReduction="10000"/>
          </a:bodyPr>
          <a:lstStyle/>
          <a:p>
            <a:pPr marL="45720" lvl="0" indent="0">
              <a:buNone/>
            </a:pPr>
            <a:r>
              <a:rPr lang="ru-RU" dirty="0"/>
              <a:t>МБОУ «</a:t>
            </a:r>
            <a:r>
              <a:rPr lang="ru-RU" dirty="0" err="1"/>
              <a:t>Биюрганская</a:t>
            </a:r>
            <a:r>
              <a:rPr lang="ru-RU" dirty="0"/>
              <a:t> ООШ», Фаттахова </a:t>
            </a:r>
            <a:r>
              <a:rPr lang="ru-RU" dirty="0" err="1"/>
              <a:t>Айзиря</a:t>
            </a:r>
            <a:r>
              <a:rPr lang="ru-RU" dirty="0"/>
              <a:t>, 9 лет, открытка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0" t="13477" r="36202" b="8984"/>
          <a:stretch/>
        </p:blipFill>
        <p:spPr bwMode="auto">
          <a:xfrm>
            <a:off x="3131840" y="1268760"/>
            <a:ext cx="4226768" cy="5163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708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73416" cy="825272"/>
          </a:xfrm>
        </p:spPr>
        <p:txBody>
          <a:bodyPr/>
          <a:lstStyle/>
          <a:p>
            <a:pPr marL="45720" lvl="0" indent="0">
              <a:buNone/>
            </a:pPr>
            <a:r>
              <a:rPr lang="ru-RU" dirty="0"/>
              <a:t>МБОУ «</a:t>
            </a:r>
            <a:r>
              <a:rPr lang="ru-RU" dirty="0" err="1"/>
              <a:t>Биюрганская</a:t>
            </a:r>
            <a:r>
              <a:rPr lang="ru-RU" dirty="0"/>
              <a:t> ООШ», </a:t>
            </a:r>
            <a:r>
              <a:rPr lang="ru-RU" dirty="0" err="1"/>
              <a:t>Шамилова</a:t>
            </a:r>
            <a:r>
              <a:rPr lang="ru-RU" dirty="0"/>
              <a:t> Гузель,  9 лет, открытка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13" t="13198" r="37727" b="32323"/>
          <a:stretch/>
        </p:blipFill>
        <p:spPr bwMode="auto">
          <a:xfrm>
            <a:off x="3059832" y="1844824"/>
            <a:ext cx="3725963" cy="4590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9042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461448" cy="681256"/>
          </a:xfrm>
        </p:spPr>
        <p:txBody>
          <a:bodyPr>
            <a:normAutofit fontScale="92500" lnSpcReduction="10000"/>
          </a:bodyPr>
          <a:lstStyle/>
          <a:p>
            <a:pPr marL="45720" lvl="0" indent="0">
              <a:buNone/>
            </a:pPr>
            <a:r>
              <a:rPr lang="ru-RU" dirty="0"/>
              <a:t>МБОУ «</a:t>
            </a:r>
            <a:r>
              <a:rPr lang="ru-RU" dirty="0" err="1"/>
              <a:t>Биюрганская</a:t>
            </a:r>
            <a:r>
              <a:rPr lang="ru-RU" dirty="0"/>
              <a:t> ООШ», Ахметова </a:t>
            </a:r>
            <a:r>
              <a:rPr lang="ru-RU" dirty="0" err="1"/>
              <a:t>Залина</a:t>
            </a:r>
            <a:r>
              <a:rPr lang="ru-RU" dirty="0"/>
              <a:t>, 10 лет, открытка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2" t="13281" r="33364" b="8400"/>
          <a:stretch/>
        </p:blipFill>
        <p:spPr bwMode="auto">
          <a:xfrm>
            <a:off x="2915816" y="1412776"/>
            <a:ext cx="4006706" cy="528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0671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73416" cy="753264"/>
          </a:xfrm>
        </p:spPr>
        <p:txBody>
          <a:bodyPr>
            <a:normAutofit/>
          </a:bodyPr>
          <a:lstStyle/>
          <a:p>
            <a:pPr marL="45720" lvl="0" indent="0">
              <a:buNone/>
            </a:pPr>
            <a:r>
              <a:rPr lang="ru-RU" dirty="0"/>
              <a:t>МБОУ «</a:t>
            </a:r>
            <a:r>
              <a:rPr lang="ru-RU" dirty="0" err="1"/>
              <a:t>Биюрганская</a:t>
            </a:r>
            <a:r>
              <a:rPr lang="ru-RU" dirty="0"/>
              <a:t> ООШ», Коллективная </a:t>
            </a:r>
            <a:r>
              <a:rPr lang="ru-RU" dirty="0" smtClean="0"/>
              <a:t>работа</a:t>
            </a:r>
            <a:endParaRPr lang="ru-RU" dirty="0"/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5" t="14845" r="20937" b="9570"/>
          <a:stretch/>
        </p:blipFill>
        <p:spPr bwMode="auto">
          <a:xfrm>
            <a:off x="1475656" y="1484784"/>
            <a:ext cx="6709915" cy="483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901328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24</TotalTime>
  <Words>138</Words>
  <Application>Microsoft Office PowerPoint</Application>
  <PresentationFormat>Экран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Хадеев Султан, Иштеряковская ООШ, аппликация «Поздравление Ветерану»</dc:title>
  <cp:lastModifiedBy>Методист</cp:lastModifiedBy>
  <cp:revision>18</cp:revision>
  <dcterms:modified xsi:type="dcterms:W3CDTF">2020-05-12T07:24:42Z</dcterms:modified>
</cp:coreProperties>
</file>