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59" r:id="rId3"/>
    <p:sldId id="270" r:id="rId4"/>
    <p:sldId id="271" r:id="rId5"/>
    <p:sldId id="272" r:id="rId6"/>
    <p:sldId id="273" r:id="rId7"/>
    <p:sldId id="290" r:id="rId8"/>
    <p:sldId id="274" r:id="rId9"/>
    <p:sldId id="276" r:id="rId10"/>
    <p:sldId id="263" r:id="rId11"/>
    <p:sldId id="291" r:id="rId12"/>
    <p:sldId id="275" r:id="rId13"/>
    <p:sldId id="280" r:id="rId14"/>
    <p:sldId id="277" r:id="rId15"/>
    <p:sldId id="278" r:id="rId16"/>
    <p:sldId id="279" r:id="rId17"/>
    <p:sldId id="282" r:id="rId18"/>
    <p:sldId id="284" r:id="rId19"/>
    <p:sldId id="285" r:id="rId20"/>
    <p:sldId id="295" r:id="rId21"/>
    <p:sldId id="296" r:id="rId22"/>
    <p:sldId id="283" r:id="rId23"/>
    <p:sldId id="287" r:id="rId24"/>
    <p:sldId id="293" r:id="rId25"/>
    <p:sldId id="294" r:id="rId26"/>
    <p:sldId id="289" r:id="rId27"/>
    <p:sldId id="288" r:id="rId28"/>
    <p:sldId id="292" r:id="rId29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86" d="100"/>
          <a:sy n="86" d="100"/>
        </p:scale>
        <p:origin x="-888" y="28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6" descr="https://encrypted-tbn0.gstatic.com/images?q=tbn:ANd9GcTtx5aO6uLYLmLS5ThmNIrMgd5hn-woNFtcYBeOUCFSAk5upTSkog"/>
          <p:cNvSpPr>
            <a:spLocks noChangeAspect="1" noChangeArrowheads="1"/>
          </p:cNvSpPr>
          <p:nvPr userDrawn="1"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  <a:cs typeface="+mn-cs"/>
            </a:endParaRPr>
          </a:p>
        </p:txBody>
      </p:sp>
      <p:pic>
        <p:nvPicPr>
          <p:cNvPr id="5" name="Picture 4" descr="ldw_af_p (10b).jpg"/>
          <p:cNvPicPr>
            <a:picLocks noChangeAspect="1" noChangeArrowheads="1"/>
          </p:cNvPicPr>
          <p:nvPr userDrawn="1"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prst="slope"/>
          </a:sp3d>
        </p:spPr>
      </p:pic>
      <p:pic>
        <p:nvPicPr>
          <p:cNvPr id="6" name="Picture 2" descr="http://img-fotki.yandex.ru/get/9474/112424586.7f6/0_c6cd2_4b03b6f0_XXXL.png"/>
          <p:cNvPicPr>
            <a:picLocks noChangeAspect="1" noChangeArrowheads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1606550" y="0"/>
            <a:ext cx="7537450" cy="6192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12" descr="http://dom-prestarelyh.ru/img/medsesnadpozh2.jpg"/>
          <p:cNvPicPr>
            <a:picLocks noChangeAspect="1" noChangeArrowheads="1"/>
          </p:cNvPicPr>
          <p:nvPr userDrawn="1"/>
        </p:nvPicPr>
        <p:blipFill>
          <a:blip r:embed="rId4" cstate="screen"/>
          <a:srcRect b="-9807"/>
          <a:stretch>
            <a:fillRect/>
          </a:stretch>
        </p:blipFill>
        <p:spPr bwMode="auto">
          <a:xfrm>
            <a:off x="3347864" y="2204864"/>
            <a:ext cx="3168352" cy="244227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26" descr="http://img-fotki.yandex.ru/get/6729/135713194.421/0_ee1e6_a066520a_XL.png"/>
          <p:cNvPicPr>
            <a:picLocks noChangeAspect="1" noChangeArrowheads="1"/>
          </p:cNvPicPr>
          <p:nvPr userDrawn="1"/>
        </p:nvPicPr>
        <p:blipFill>
          <a:blip r:embed="rId5"/>
          <a:srcRect/>
          <a:stretch>
            <a:fillRect/>
          </a:stretch>
        </p:blipFill>
        <p:spPr bwMode="auto">
          <a:xfrm rot="20814343">
            <a:off x="4932363" y="4508500"/>
            <a:ext cx="1584325" cy="1106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26" descr="http://img-fotki.yandex.ru/get/6729/135713194.421/0_ee1e6_a066520a_XL.png"/>
          <p:cNvPicPr>
            <a:picLocks noChangeAspect="1" noChangeArrowheads="1"/>
          </p:cNvPicPr>
          <p:nvPr userDrawn="1"/>
        </p:nvPicPr>
        <p:blipFill>
          <a:blip r:embed="rId6"/>
          <a:srcRect/>
          <a:stretch>
            <a:fillRect/>
          </a:stretch>
        </p:blipFill>
        <p:spPr bwMode="auto">
          <a:xfrm rot="1097871">
            <a:off x="3419475" y="4508500"/>
            <a:ext cx="1582738" cy="1104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Горизонтальный свиток 24"/>
          <p:cNvSpPr/>
          <p:nvPr userDrawn="1"/>
        </p:nvSpPr>
        <p:spPr>
          <a:xfrm>
            <a:off x="251520" y="5301208"/>
            <a:ext cx="3744416" cy="1368152"/>
          </a:xfrm>
          <a:prstGeom prst="horizontalScroll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1 октября - День пожилого человека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11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2AAAF1-8E41-42F0-AF79-7514F4B0A4C0}" type="datetimeFigureOut">
              <a:rPr lang="ru-RU"/>
              <a:pPr>
                <a:defRPr/>
              </a:pPr>
              <a:t>10.10.2020</a:t>
            </a:fld>
            <a:endParaRPr lang="ru-RU"/>
          </a:p>
        </p:txBody>
      </p:sp>
      <p:sp>
        <p:nvSpPr>
          <p:cNvPr id="12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8D641A-8377-49EA-8086-D1B78BBBAB8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bg>
      <p:bgPr>
        <a:solidFill>
          <a:schemeClr val="accent5">
            <a:lumMod val="20000"/>
            <a:lumOff val="80000"/>
            <a:alpha val="3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ldw_af_p (10b).jpg"/>
          <p:cNvPicPr>
            <a:picLocks noChangeAspect="1" noChangeArrowheads="1"/>
          </p:cNvPicPr>
          <p:nvPr userDrawn="1"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prst="slope"/>
          </a:sp3d>
        </p:spPr>
      </p:pic>
      <p:pic>
        <p:nvPicPr>
          <p:cNvPr id="3" name="Picture 4" descr="nature214.png"/>
          <p:cNvPicPr>
            <a:picLocks noChangeAspect="1" noChangeArrowheads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179388" y="188913"/>
            <a:ext cx="1571625" cy="6550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4" descr="nature214.png"/>
          <p:cNvPicPr>
            <a:picLocks noChangeAspect="1" noChangeArrowheads="1"/>
          </p:cNvPicPr>
          <p:nvPr userDrawn="1"/>
        </p:nvPicPr>
        <p:blipFill>
          <a:blip r:embed="rId4"/>
          <a:srcRect/>
          <a:stretch>
            <a:fillRect/>
          </a:stretch>
        </p:blipFill>
        <p:spPr bwMode="auto">
          <a:xfrm>
            <a:off x="7380288" y="115888"/>
            <a:ext cx="1571625" cy="6550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1748E1-747B-4302-921A-DE17C8B6CCAD}" type="datetimeFigureOut">
              <a:rPr lang="ru-RU"/>
              <a:pPr>
                <a:defRPr/>
              </a:pPr>
              <a:t>10.10.2020</a:t>
            </a:fld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668A49-B2BC-4773-83CB-5FA8609798F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97E04D88-EC6B-42E2-BD04-4649405AB773}" type="datetimeFigureOut">
              <a:rPr lang="ru-RU"/>
              <a:pPr>
                <a:defRPr/>
              </a:pPr>
              <a:t>10.10.2020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D082997-F8CA-4DA5-81BB-0D17D6E03CB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../media/image19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7" name="Picture 2" descr="http://mirintellekta.ru/wp-content/uploads/2015/09/baner-pust-osen-zhizni-budet-zolotoj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99392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691680" y="476672"/>
            <a:ext cx="5976664" cy="255454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n-lt"/>
                <a:cs typeface="+mn-cs"/>
              </a:rPr>
              <a:t>РАЙОННЫЙ КОНКУРС РИСУНКОВ И ПЛАКАТОВ «</a:t>
            </a:r>
            <a:r>
              <a:rPr lang="ru-RU" sz="4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n-lt"/>
                <a:cs typeface="+mn-cs"/>
              </a:rPr>
              <a:t>М</a:t>
            </a:r>
            <a:r>
              <a:rPr lang="ru-RU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n-lt"/>
                <a:cs typeface="+mn-cs"/>
              </a:rPr>
              <a:t>ОИ ЛЮБИМЫЕ ДЕДУШКА И БАБУШКА»</a:t>
            </a:r>
            <a:endParaRPr lang="ru-RU" sz="4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+mn-lt"/>
              <a:cs typeface="+mn-cs"/>
            </a:endParaRPr>
          </a:p>
        </p:txBody>
      </p:sp>
      <p:pic>
        <p:nvPicPr>
          <p:cNvPr id="6" name="Рисунок 5" descr="C:\Users\Gulnaz\Desktop\День пожилых\Калмаш Кокурс рисунков 05-10-2020_09-23-11\20201005_090624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7919" y="3364477"/>
            <a:ext cx="5940425" cy="20929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691680" y="476672"/>
            <a:ext cx="5976664" cy="255454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n-lt"/>
                <a:cs typeface="+mn-cs"/>
              </a:rPr>
              <a:t>РАЙОННЫЙ КОНКУРС РИСУНКОВ И ПЛАКАТОВ «</a:t>
            </a:r>
            <a:r>
              <a:rPr lang="ru-RU" sz="4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n-lt"/>
                <a:cs typeface="+mn-cs"/>
              </a:rPr>
              <a:t>М</a:t>
            </a:r>
            <a:r>
              <a:rPr lang="ru-RU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n-lt"/>
                <a:cs typeface="+mn-cs"/>
              </a:rPr>
              <a:t>ОИ ЛЮБИМЫЕ ДЕДУШКА И БАБУШКА»</a:t>
            </a:r>
            <a:endParaRPr lang="ru-RU" sz="4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+mn-lt"/>
              <a:cs typeface="+mn-cs"/>
            </a:endParaRPr>
          </a:p>
        </p:txBody>
      </p:sp>
      <p:pic>
        <p:nvPicPr>
          <p:cNvPr id="6" name="Рисунок 5" descr="C:\Users\Gulnaz\Desktop\День пожилых\Калмаш Кокурс рисунков 05-10-2020_09-23-11\20201005_090624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7919" y="3364477"/>
            <a:ext cx="5940425" cy="209296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80361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Прямоугольник 4"/>
          <p:cNvSpPr>
            <a:spLocks noChangeArrowheads="1"/>
          </p:cNvSpPr>
          <p:nvPr/>
        </p:nvSpPr>
        <p:spPr bwMode="auto">
          <a:xfrm>
            <a:off x="2124075" y="260350"/>
            <a:ext cx="47339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" pitchFamily="2" charset="2"/>
              <a:buNone/>
            </a:pPr>
            <a:endParaRPr lang="ru-RU">
              <a:latin typeface="Calibri" pitchFamily="34" charset="0"/>
            </a:endParaRPr>
          </a:p>
        </p:txBody>
      </p:sp>
      <p:pic>
        <p:nvPicPr>
          <p:cNvPr id="3" name="Рисунок 2" descr="C:\Users\Gulnaz\Desktop\День пожилых\Калмия 10-10-2020_12-05-54\hyGufJuxmlA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5560" y="766763"/>
            <a:ext cx="3992880" cy="53244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66113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Прямоугольник 4"/>
          <p:cNvSpPr>
            <a:spLocks noChangeArrowheads="1"/>
          </p:cNvSpPr>
          <p:nvPr/>
        </p:nvSpPr>
        <p:spPr bwMode="auto">
          <a:xfrm>
            <a:off x="2124075" y="260350"/>
            <a:ext cx="47339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" pitchFamily="2" charset="2"/>
              <a:buNone/>
            </a:pPr>
            <a:endParaRPr lang="ru-RU">
              <a:latin typeface="Calibri" pitchFamily="34" charset="0"/>
            </a:endParaRPr>
          </a:p>
        </p:txBody>
      </p:sp>
      <p:pic>
        <p:nvPicPr>
          <p:cNvPr id="3" name="Picture 3" descr="C:\Users\Gulnaz\Desktop\День пожилых\PHOTO-2020-10-10-10-15-44 - копия (2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4075" y="1556792"/>
            <a:ext cx="4932387" cy="3749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77759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Прямоугольник 4"/>
          <p:cNvSpPr>
            <a:spLocks noChangeArrowheads="1"/>
          </p:cNvSpPr>
          <p:nvPr/>
        </p:nvSpPr>
        <p:spPr bwMode="auto">
          <a:xfrm>
            <a:off x="2124075" y="260350"/>
            <a:ext cx="47339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" pitchFamily="2" charset="2"/>
              <a:buNone/>
            </a:pPr>
            <a:endParaRPr lang="ru-RU">
              <a:latin typeface="Calibri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2412" y="3573016"/>
            <a:ext cx="5937250" cy="2792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 descr="C:\Users\Gulnaz\Desktop\День пожилых\PHOTO-2020-10-10-10-15-44 - копия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638432"/>
            <a:ext cx="4069060" cy="2594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38930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Прямоугольник 4"/>
          <p:cNvSpPr>
            <a:spLocks noChangeArrowheads="1"/>
          </p:cNvSpPr>
          <p:nvPr/>
        </p:nvSpPr>
        <p:spPr bwMode="auto">
          <a:xfrm>
            <a:off x="2124075" y="260350"/>
            <a:ext cx="47339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" pitchFamily="2" charset="2"/>
              <a:buNone/>
            </a:pPr>
            <a:endParaRPr lang="ru-RU">
              <a:latin typeface="Calibri" pitchFamily="34" charset="0"/>
            </a:endParaRPr>
          </a:p>
        </p:txBody>
      </p:sp>
      <p:pic>
        <p:nvPicPr>
          <p:cNvPr id="6" name="Рисунок 5" descr="C:\Users\Gulnaz\Desktop\День пожилых\Биклянь\IMG_20201002_133958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2586" y="260350"/>
            <a:ext cx="5940425" cy="3036570"/>
          </a:xfrm>
          <a:prstGeom prst="rect">
            <a:avLst/>
          </a:prstGeom>
          <a:noFill/>
          <a:ln>
            <a:noFill/>
          </a:ln>
        </p:spPr>
      </p:pic>
      <p:pic>
        <p:nvPicPr>
          <p:cNvPr id="7170" name="Picture 2" descr="C:\Users\Gulnaz\Desktop\День пожилых\князь 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0308" y="3367874"/>
            <a:ext cx="3584979" cy="32163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90548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Прямоугольник 4"/>
          <p:cNvSpPr>
            <a:spLocks noChangeArrowheads="1"/>
          </p:cNvSpPr>
          <p:nvPr/>
        </p:nvSpPr>
        <p:spPr bwMode="auto">
          <a:xfrm>
            <a:off x="2124075" y="260350"/>
            <a:ext cx="47339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" pitchFamily="2" charset="2"/>
              <a:buNone/>
            </a:pPr>
            <a:endParaRPr lang="ru-RU">
              <a:latin typeface="Calibri" pitchFamily="34" charset="0"/>
            </a:endParaRPr>
          </a:p>
        </p:txBody>
      </p:sp>
      <p:pic>
        <p:nvPicPr>
          <p:cNvPr id="4" name="Рисунок 3" descr="C:\Users\Gulnaz\Desktop\День пожилых\Шильнебаш 10-10-2020_20-47-39\PHOTO-2020-10-01-21-24-10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2132856"/>
            <a:ext cx="2736304" cy="3657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C:\Users\Gulnaz\Desktop\День пожилых\Шильнебаш 10-10-2020_20-47-39\PHOTO-2020-10-01-21-24-11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707" y="764704"/>
            <a:ext cx="2992317" cy="37211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76916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Прямоугольник 4"/>
          <p:cNvSpPr>
            <a:spLocks noChangeArrowheads="1"/>
          </p:cNvSpPr>
          <p:nvPr/>
        </p:nvSpPr>
        <p:spPr bwMode="auto">
          <a:xfrm>
            <a:off x="2124075" y="260350"/>
            <a:ext cx="47339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" pitchFamily="2" charset="2"/>
              <a:buNone/>
            </a:pPr>
            <a:endParaRPr lang="ru-RU">
              <a:latin typeface="Calibri" pitchFamily="34" charset="0"/>
            </a:endParaRPr>
          </a:p>
        </p:txBody>
      </p:sp>
      <p:pic>
        <p:nvPicPr>
          <p:cNvPr id="5" name="Рисунок 4" descr="C:\Users\Gulnaz\Desktop\День пожилых\Мелекес Информация о мероприятиях ко Лню учителя\Информация о мероприятиях ко Лню учителя\поздравление учителей ветеранов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1268760"/>
            <a:ext cx="5940425" cy="445516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45723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Прямоугольник 4"/>
          <p:cNvSpPr>
            <a:spLocks noChangeArrowheads="1"/>
          </p:cNvSpPr>
          <p:nvPr/>
        </p:nvSpPr>
        <p:spPr bwMode="auto">
          <a:xfrm>
            <a:off x="2124075" y="260350"/>
            <a:ext cx="47339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" pitchFamily="2" charset="2"/>
              <a:buNone/>
            </a:pPr>
            <a:endParaRPr lang="ru-RU">
              <a:latin typeface="Calibri" pitchFamily="34" charset="0"/>
            </a:endParaRPr>
          </a:p>
        </p:txBody>
      </p:sp>
      <p:pic>
        <p:nvPicPr>
          <p:cNvPr id="4" name="Рисунок 3" descr="C:\Users\Gulnaz\Desktop\День пожилых\Биклянь\IMG_20201002_140408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2636912"/>
            <a:ext cx="2880320" cy="360178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C:\Users\Gulnaz\Desktop\День пожилых\Бурды 1 10-10-2020_11-28-35\IMG_20201004_092414_898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622772"/>
            <a:ext cx="3415085" cy="344683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66634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Прямоугольник 4"/>
          <p:cNvSpPr>
            <a:spLocks noChangeArrowheads="1"/>
          </p:cNvSpPr>
          <p:nvPr/>
        </p:nvSpPr>
        <p:spPr bwMode="auto">
          <a:xfrm>
            <a:off x="2124075" y="260350"/>
            <a:ext cx="47339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" pitchFamily="2" charset="2"/>
              <a:buNone/>
            </a:pPr>
            <a:endParaRPr lang="ru-RU">
              <a:latin typeface="Calibri" pitchFamily="34" charset="0"/>
            </a:endParaRPr>
          </a:p>
        </p:txBody>
      </p:sp>
      <p:pic>
        <p:nvPicPr>
          <p:cNvPr id="7" name="Picture 2" descr="C:\Users\Gulnaz\Desktop\День пожилых\князь 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1340768"/>
            <a:ext cx="5855296" cy="4391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05963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Прямоугольник 4"/>
          <p:cNvSpPr>
            <a:spLocks noChangeArrowheads="1"/>
          </p:cNvSpPr>
          <p:nvPr/>
        </p:nvSpPr>
        <p:spPr bwMode="auto">
          <a:xfrm>
            <a:off x="2124075" y="260350"/>
            <a:ext cx="47339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" pitchFamily="2" charset="2"/>
              <a:buNone/>
            </a:pPr>
            <a:endParaRPr lang="ru-RU">
              <a:latin typeface="Calibri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124075" y="445294"/>
            <a:ext cx="5053371" cy="206210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n-lt"/>
                <a:cs typeface="+mn-cs"/>
              </a:rPr>
              <a:t>АКЦИИ: «</a:t>
            </a:r>
            <a:r>
              <a:rPr lang="ru-RU" sz="3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n-lt"/>
                <a:cs typeface="+mn-cs"/>
              </a:rPr>
              <a:t>З</a:t>
            </a:r>
            <a:r>
              <a:rPr lang="ru-RU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n-lt"/>
                <a:cs typeface="+mn-cs"/>
              </a:rPr>
              <a:t>АБОТА»,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n-lt"/>
                <a:cs typeface="+mn-cs"/>
              </a:rPr>
              <a:t>«</a:t>
            </a:r>
            <a:r>
              <a:rPr lang="ru-RU" sz="3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n-lt"/>
                <a:cs typeface="+mn-cs"/>
              </a:rPr>
              <a:t>В</a:t>
            </a:r>
            <a:r>
              <a:rPr lang="ru-RU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n-lt"/>
                <a:cs typeface="+mn-cs"/>
              </a:rPr>
              <a:t>ЕТЕРАН ЖИВЕТ РЯДОМ»,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n-lt"/>
                <a:cs typeface="+mn-cs"/>
              </a:rPr>
              <a:t>ТИМУРОВСКИЙ ДЕСАНТ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n-lt"/>
                <a:cs typeface="+mn-cs"/>
              </a:rPr>
              <a:t>«АНГЕЛ ДОБРЫХ ДЕЛ»</a:t>
            </a:r>
            <a:r>
              <a:rPr lang="ru-RU" sz="3200" dirty="0" smtClean="0"/>
              <a:t> </a:t>
            </a:r>
          </a:p>
        </p:txBody>
      </p:sp>
      <p:pic>
        <p:nvPicPr>
          <p:cNvPr id="7" name="Рисунок 6" descr="C:\Users\Gulnaz\Desktop\День пожилых\Декада пожилых Мелекес\Декада пожилых Мелекес\IMG-20201006-WA0020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3227" y="2780928"/>
            <a:ext cx="5073803" cy="307712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Прямоугольник 4"/>
          <p:cNvSpPr>
            <a:spLocks noChangeArrowheads="1"/>
          </p:cNvSpPr>
          <p:nvPr/>
        </p:nvSpPr>
        <p:spPr bwMode="auto">
          <a:xfrm>
            <a:off x="2124075" y="260350"/>
            <a:ext cx="47339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" pitchFamily="2" charset="2"/>
              <a:buNone/>
            </a:pPr>
            <a:endParaRPr lang="ru-RU">
              <a:latin typeface="Calibri" pitchFamily="34" charset="0"/>
            </a:endParaRPr>
          </a:p>
        </p:txBody>
      </p:sp>
      <p:pic>
        <p:nvPicPr>
          <p:cNvPr id="6146" name="Picture 2" descr="C:\Users\Gulnaz\Desktop\День пожилых\князь 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7945" y="1196752"/>
            <a:ext cx="5926184" cy="4393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17492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Прямоугольник 4"/>
          <p:cNvSpPr>
            <a:spLocks noChangeArrowheads="1"/>
          </p:cNvSpPr>
          <p:nvPr/>
        </p:nvSpPr>
        <p:spPr bwMode="auto">
          <a:xfrm>
            <a:off x="2124075" y="260350"/>
            <a:ext cx="47339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" pitchFamily="2" charset="2"/>
              <a:buNone/>
            </a:pPr>
            <a:endParaRPr lang="ru-RU">
              <a:latin typeface="Calibri" pitchFamily="34" charset="0"/>
            </a:endParaRPr>
          </a:p>
        </p:txBody>
      </p:sp>
      <p:pic>
        <p:nvPicPr>
          <p:cNvPr id="5" name="Рисунок 4" descr="C:\Users\Gulnaz\Desktop\День пожилых\Бетьки _2020-10-10_12-42-52\шарик1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0737" y="1042988"/>
            <a:ext cx="4962525" cy="47720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83729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115616" y="476672"/>
            <a:ext cx="7128792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n-lt"/>
                <a:cs typeface="+mn-cs"/>
              </a:rPr>
              <a:t>«КОНКУРС ИССЛЕДОВАТЕЛЬСКИХ ПРОЕКТОВ «ИСТОРИЯ МОИХ ДЕДУШКИ И БАБУШКИ»</a:t>
            </a:r>
            <a:endParaRPr lang="ru-RU" sz="4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+mn-lt"/>
              <a:cs typeface="+mn-cs"/>
            </a:endParaRPr>
          </a:p>
        </p:txBody>
      </p:sp>
      <p:pic>
        <p:nvPicPr>
          <p:cNvPr id="9" name="Picture 2" descr="C:\Users\Gulnaz\Desktop\День пожилых\PHOTO-2020-10-10-20-36-5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8361" y="3212976"/>
            <a:ext cx="3838787" cy="3007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49127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Прямоугольник 4"/>
          <p:cNvSpPr>
            <a:spLocks noChangeArrowheads="1"/>
          </p:cNvSpPr>
          <p:nvPr/>
        </p:nvSpPr>
        <p:spPr bwMode="auto">
          <a:xfrm>
            <a:off x="2124075" y="260350"/>
            <a:ext cx="47339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" pitchFamily="2" charset="2"/>
              <a:buNone/>
            </a:pPr>
            <a:endParaRPr lang="ru-RU">
              <a:latin typeface="Calibri" pitchFamily="34" charset="0"/>
            </a:endParaRPr>
          </a:p>
        </p:txBody>
      </p:sp>
      <p:pic>
        <p:nvPicPr>
          <p:cNvPr id="6" name="Рисунок 5" descr="C:\Users\Gulnaz\Desktop\День пожилых\Бурды 1 10-10-2020_11-28-35\IMG_20201010_110810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1787" y="1201420"/>
            <a:ext cx="5940425" cy="445516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04421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Прямоугольник 4"/>
          <p:cNvSpPr>
            <a:spLocks noChangeArrowheads="1"/>
          </p:cNvSpPr>
          <p:nvPr/>
        </p:nvSpPr>
        <p:spPr bwMode="auto">
          <a:xfrm>
            <a:off x="2124075" y="260350"/>
            <a:ext cx="47339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" pitchFamily="2" charset="2"/>
              <a:buNone/>
            </a:pPr>
            <a:endParaRPr lang="ru-RU">
              <a:latin typeface="Calibri" pitchFamily="34" charset="0"/>
            </a:endParaRPr>
          </a:p>
        </p:txBody>
      </p:sp>
      <p:pic>
        <p:nvPicPr>
          <p:cNvPr id="4" name="Рисунок 3" descr="C:\Users\Gulnaz\Desktop\День пожилых\Н.Суыксы фото 10-10-2020_18-32-27\PHOTO-2020-10-10-12-04-53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608" y="980728"/>
            <a:ext cx="4824656" cy="511256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13112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1484784"/>
            <a:ext cx="5354074" cy="360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79025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Прямоугольник 4"/>
          <p:cNvSpPr>
            <a:spLocks noChangeArrowheads="1"/>
          </p:cNvSpPr>
          <p:nvPr/>
        </p:nvSpPr>
        <p:spPr bwMode="auto">
          <a:xfrm>
            <a:off x="2124075" y="260350"/>
            <a:ext cx="47339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" pitchFamily="2" charset="2"/>
              <a:buNone/>
            </a:pPr>
            <a:endParaRPr lang="ru-RU">
              <a:latin typeface="Calibri" pitchFamily="34" charset="0"/>
            </a:endParaRPr>
          </a:p>
        </p:txBody>
      </p:sp>
      <p:pic>
        <p:nvPicPr>
          <p:cNvPr id="4" name="Рисунок 3" descr="C:\Users\Gulnaz\Desktop\День пожилых\Калмаш Кашапов Рузаль 2 кл PHOTO-2020-10-10-12-08-16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3059" y="1075931"/>
            <a:ext cx="4896544" cy="485548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08737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Прямоугольник 4"/>
          <p:cNvSpPr>
            <a:spLocks noChangeArrowheads="1"/>
          </p:cNvSpPr>
          <p:nvPr/>
        </p:nvSpPr>
        <p:spPr bwMode="auto">
          <a:xfrm>
            <a:off x="2124075" y="260350"/>
            <a:ext cx="47339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" pitchFamily="2" charset="2"/>
              <a:buNone/>
            </a:pPr>
            <a:endParaRPr lang="ru-RU">
              <a:latin typeface="Calibri" pitchFamily="34" charset="0"/>
            </a:endParaRPr>
          </a:p>
        </p:txBody>
      </p:sp>
      <p:pic>
        <p:nvPicPr>
          <p:cNvPr id="3" name="Рисунок 2" descr="C:\Users\Gulnaz\Desktop\День пожилых\Новотроицк 20-10-10_12-29-02\SDC15054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4075" y="1268760"/>
            <a:ext cx="5078685" cy="382685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94906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Прямоугольник 4"/>
          <p:cNvSpPr>
            <a:spLocks noChangeArrowheads="1"/>
          </p:cNvSpPr>
          <p:nvPr/>
        </p:nvSpPr>
        <p:spPr bwMode="auto">
          <a:xfrm>
            <a:off x="2124075" y="260350"/>
            <a:ext cx="47339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" pitchFamily="2" charset="2"/>
              <a:buNone/>
            </a:pPr>
            <a:endParaRPr lang="ru-RU">
              <a:latin typeface="Calibri" pitchFamily="34" charset="0"/>
            </a:endParaRPr>
          </a:p>
        </p:txBody>
      </p:sp>
      <p:pic>
        <p:nvPicPr>
          <p:cNvPr id="5" name="Рисунок 4" descr="C:\Users\Gulnaz\Desktop\День пожилых\Калмия 10-10-2020_12-05-54\IMG_20201010_103411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884001"/>
            <a:ext cx="3960440" cy="525658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23726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Прямоугольник 4"/>
          <p:cNvSpPr>
            <a:spLocks noChangeArrowheads="1"/>
          </p:cNvSpPr>
          <p:nvPr/>
        </p:nvSpPr>
        <p:spPr bwMode="auto">
          <a:xfrm>
            <a:off x="2124075" y="260350"/>
            <a:ext cx="47339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" pitchFamily="2" charset="2"/>
              <a:buNone/>
            </a:pPr>
            <a:endParaRPr lang="ru-RU">
              <a:latin typeface="Calibri" pitchFamily="34" charset="0"/>
            </a:endParaRPr>
          </a:p>
        </p:txBody>
      </p:sp>
      <p:pic>
        <p:nvPicPr>
          <p:cNvPr id="4" name="Рисунок 3" descr="C:\Users\Gulnaz\Desktop\День пожилых\Н-Суксы 10-10-2020_11-49-24\IMG-20201001-WA0035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9" y="908721"/>
            <a:ext cx="4374232" cy="518457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06847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Прямоугольник 4"/>
          <p:cNvSpPr>
            <a:spLocks noChangeArrowheads="1"/>
          </p:cNvSpPr>
          <p:nvPr/>
        </p:nvSpPr>
        <p:spPr bwMode="auto">
          <a:xfrm>
            <a:off x="2124075" y="260350"/>
            <a:ext cx="47339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" pitchFamily="2" charset="2"/>
              <a:buNone/>
            </a:pPr>
            <a:endParaRPr lang="ru-RU">
              <a:latin typeface="Calibri" pitchFamily="34" charset="0"/>
            </a:endParaRPr>
          </a:p>
        </p:txBody>
      </p:sp>
      <p:pic>
        <p:nvPicPr>
          <p:cNvPr id="3" name="Рисунок 2" descr="C:\Users\Gulnaz\Desktop\День пожилых\Калмаш 10-10-2020_12-58-14\20201010_124746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2996952"/>
            <a:ext cx="2232248" cy="302433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C:\Users\Gulnaz\Desktop\День пожилых\Калмия 10-10-2020_12-05-54\IMG_20201005_081806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3296" y="3025194"/>
            <a:ext cx="2320711" cy="2996094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C:\Users\Gulnaz\Desktop\День пожилых\М. Завод\IMG-20201005-WA0071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764704"/>
            <a:ext cx="2736304" cy="201622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72754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Прямоугольник 4"/>
          <p:cNvSpPr>
            <a:spLocks noChangeArrowheads="1"/>
          </p:cNvSpPr>
          <p:nvPr/>
        </p:nvSpPr>
        <p:spPr bwMode="auto">
          <a:xfrm>
            <a:off x="2124075" y="260350"/>
            <a:ext cx="47339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" pitchFamily="2" charset="2"/>
              <a:buNone/>
            </a:pPr>
            <a:endParaRPr lang="ru-RU">
              <a:latin typeface="Calibri" pitchFamily="34" charset="0"/>
            </a:endParaRPr>
          </a:p>
        </p:txBody>
      </p:sp>
      <p:pic>
        <p:nvPicPr>
          <p:cNvPr id="3" name="Рисунок 2" descr="C:\Users\Gulnaz\Desktop\День пожилых\Декада пожилых Мелекес\Декада пожилых Мелекес\IMG-20201006-WA0005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1492" y="3063075"/>
            <a:ext cx="2369545" cy="3007061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 descr="C:\Users\Gulnaz\Desktop\День пожилых\Декада пожилых Мелекес\Декада пожилых Мелекес\IMG-20201006-WA0004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836712"/>
            <a:ext cx="2809875" cy="210693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C:\Users\Gulnaz\Desktop\День пожилых\Калмаш 1 10-10-2020_12-34-47\20201010_121810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4548" y="3063075"/>
            <a:ext cx="2038350" cy="29527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52946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Прямоугольник 4"/>
          <p:cNvSpPr>
            <a:spLocks noChangeArrowheads="1"/>
          </p:cNvSpPr>
          <p:nvPr/>
        </p:nvSpPr>
        <p:spPr bwMode="auto">
          <a:xfrm>
            <a:off x="2124075" y="260350"/>
            <a:ext cx="47339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" pitchFamily="2" charset="2"/>
              <a:buNone/>
            </a:pPr>
            <a:endParaRPr lang="ru-RU">
              <a:latin typeface="Calibri" pitchFamily="34" charset="0"/>
            </a:endParaRPr>
          </a:p>
        </p:txBody>
      </p:sp>
      <p:pic>
        <p:nvPicPr>
          <p:cNvPr id="3" name="Рисунок 2" descr="C:\Users\Gulnaz\Desktop\День пожилых\Н-Суксы 10-10-2020_11-49-24\IMG-20201001-WA0043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9102" y="1090283"/>
            <a:ext cx="2714228" cy="2088232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 descr="C:\Users\Gulnaz\Desktop\День пожилых\Калмия 10-10-2020_12-05-54\IMG_20201005_082510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838999"/>
            <a:ext cx="3454400" cy="2590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C:\Users\Gulnaz\Desktop\День пожилых\М. Завод\IMG-20201005-WA0072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1745" y="3785228"/>
            <a:ext cx="3186237" cy="244827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3562596"/>
            <a:ext cx="2016224" cy="26891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34844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Gulnaz\Desktop\День пожилых\Т. Тамак Attachments_gulshat13.23@mail.ru_2020-10-10_10-56-52\IMG_20201007_101232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1787" y="1201420"/>
            <a:ext cx="5940425" cy="445516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88864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Прямоугольник 4"/>
          <p:cNvSpPr>
            <a:spLocks noChangeArrowheads="1"/>
          </p:cNvSpPr>
          <p:nvPr/>
        </p:nvSpPr>
        <p:spPr bwMode="auto">
          <a:xfrm>
            <a:off x="2124075" y="260350"/>
            <a:ext cx="47339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" pitchFamily="2" charset="2"/>
              <a:buNone/>
            </a:pPr>
            <a:endParaRPr lang="ru-RU">
              <a:latin typeface="Calibri" pitchFamily="34" charset="0"/>
            </a:endParaRPr>
          </a:p>
        </p:txBody>
      </p:sp>
      <p:pic>
        <p:nvPicPr>
          <p:cNvPr id="4" name="Рисунок 3" descr="C:\Users\Gulnaz\Desktop\День пожилых\Калмаш 3 10-10-2020_12-29-08\20201010_121638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9374" y="1484784"/>
            <a:ext cx="5134914" cy="359184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32930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Прямоугольник 4"/>
          <p:cNvSpPr>
            <a:spLocks noChangeArrowheads="1"/>
          </p:cNvSpPr>
          <p:nvPr/>
        </p:nvSpPr>
        <p:spPr bwMode="auto">
          <a:xfrm>
            <a:off x="2124075" y="260350"/>
            <a:ext cx="47339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" pitchFamily="2" charset="2"/>
              <a:buNone/>
            </a:pPr>
            <a:endParaRPr lang="ru-RU">
              <a:latin typeface="Calibri" pitchFamily="34" charset="0"/>
            </a:endParaRPr>
          </a:p>
        </p:txBody>
      </p:sp>
      <p:pic>
        <p:nvPicPr>
          <p:cNvPr id="3" name="Рисунок 2" descr="C:\Users\Gulnaz\Desktop\День пожилых\Кр. поле PHOTO-2020-10-10-10-39-24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5124" y="1206818"/>
            <a:ext cx="3755107" cy="467045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72230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1223</TotalTime>
  <Words>52</Words>
  <Application>Microsoft Office PowerPoint</Application>
  <PresentationFormat>Экран (4:3)</PresentationFormat>
  <Paragraphs>7</Paragraphs>
  <Slides>28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29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Наталья</dc:creator>
  <cp:lastModifiedBy>Gulnaz</cp:lastModifiedBy>
  <cp:revision>48</cp:revision>
  <dcterms:created xsi:type="dcterms:W3CDTF">2014-07-23T15:56:34Z</dcterms:created>
  <dcterms:modified xsi:type="dcterms:W3CDTF">2020-10-10T22:11:56Z</dcterms:modified>
</cp:coreProperties>
</file>