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86867" cy="872774"/>
          </a:xfrm>
        </p:spPr>
        <p:txBody>
          <a:bodyPr/>
          <a:lstStyle/>
          <a:p>
            <a:pPr marL="182880" lvl="0" indent="0">
              <a:buNone/>
            </a:pPr>
            <a:r>
              <a:rPr lang="ru-RU" sz="2000" b="0" dirty="0">
                <a:effectLst/>
              </a:rPr>
              <a:t>МБОУ «Новотроицкая СОШ», Гайсина Лиана, 7-12 лет, открытка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 smtClean="0">
                <a:effectLst/>
              </a:rPr>
              <a:t> </a:t>
            </a:r>
            <a:endParaRPr lang="ru-RU" sz="2400" dirty="0">
              <a:effectLst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11" t="13477" r="34334" b="7813"/>
          <a:stretch/>
        </p:blipFill>
        <p:spPr bwMode="auto">
          <a:xfrm>
            <a:off x="2987824" y="1196752"/>
            <a:ext cx="3693390" cy="511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767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73416" cy="681256"/>
          </a:xfrm>
        </p:spPr>
        <p:txBody>
          <a:bodyPr>
            <a:normAutofit fontScale="92500" lnSpcReduction="10000"/>
          </a:bodyPr>
          <a:lstStyle/>
          <a:p>
            <a:pPr marL="45720" lvl="0" indent="0">
              <a:buNone/>
            </a:pPr>
            <a:r>
              <a:rPr lang="ru-RU" dirty="0"/>
              <a:t>МБОУ «Новотроицкая СОШ», Гайсина </a:t>
            </a:r>
            <a:r>
              <a:rPr lang="ru-RU" dirty="0" err="1"/>
              <a:t>Самира</a:t>
            </a:r>
            <a:r>
              <a:rPr lang="ru-RU" dirty="0"/>
              <a:t>, 7-12 лет, открытка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1" t="13477" r="34444" b="8398"/>
          <a:stretch/>
        </p:blipFill>
        <p:spPr bwMode="auto">
          <a:xfrm>
            <a:off x="3059832" y="1412776"/>
            <a:ext cx="3612522" cy="5000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819375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</TotalTime>
  <Words>24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МБОУ «Новотроицкая СОШ», Гайсина Лиана, 7-12 лет, открытка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Хадеев Султан, Иштеряковская ООШ, аппликация «Поздравление Ветерану»</dc:title>
  <cp:lastModifiedBy>Методист</cp:lastModifiedBy>
  <cp:revision>5</cp:revision>
  <dcterms:modified xsi:type="dcterms:W3CDTF">2020-05-25T05:10:23Z</dcterms:modified>
</cp:coreProperties>
</file>