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8" r:id="rId2"/>
    <p:sldId id="257" r:id="rId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38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06.05.2020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06.05.2020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06.05.2020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06.05.2020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06.05.2020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06.05.2020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06.05.2020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7605464" cy="753264"/>
          </a:xfrm>
        </p:spPr>
        <p:txBody>
          <a:bodyPr>
            <a:noAutofit/>
          </a:bodyPr>
          <a:lstStyle/>
          <a:p>
            <a:pPr marL="45720" indent="0">
              <a:lnSpc>
                <a:spcPct val="90000"/>
              </a:lnSpc>
              <a:buNone/>
            </a:pPr>
            <a:r>
              <a:rPr lang="ru-RU" sz="2000" b="1" dirty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latin typeface="Verdana" pitchFamily="34" charset="0"/>
                <a:ea typeface="+mj-ea"/>
                <a:cs typeface="Times New Roman" pitchFamily="18" charset="0"/>
              </a:rPr>
              <a:t>Комсомольская </a:t>
            </a:r>
            <a:r>
              <a:rPr lang="ru-RU" sz="2000" b="1" dirty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latin typeface="Verdana" pitchFamily="34" charset="0"/>
                <a:ea typeface="+mj-ea"/>
                <a:cs typeface="Times New Roman" pitchFamily="18" charset="0"/>
              </a:rPr>
              <a:t>СОШ, </a:t>
            </a:r>
            <a:r>
              <a:rPr lang="ru-RU" sz="2000" b="1" dirty="0" err="1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latin typeface="Verdana" pitchFamily="34" charset="0"/>
                <a:ea typeface="+mj-ea"/>
                <a:cs typeface="Times New Roman" pitchFamily="18" charset="0"/>
              </a:rPr>
              <a:t>Кирамова</a:t>
            </a:r>
            <a:r>
              <a:rPr lang="ru-RU" sz="2000" b="1" dirty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latin typeface="Verdana" pitchFamily="34" charset="0"/>
                <a:ea typeface="+mj-ea"/>
                <a:cs typeface="Times New Roman" pitchFamily="18" charset="0"/>
              </a:rPr>
              <a:t> Азалия, 5 </a:t>
            </a:r>
            <a:r>
              <a:rPr lang="ru-RU" sz="2000" b="1" dirty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latin typeface="Verdana" pitchFamily="34" charset="0"/>
                <a:ea typeface="+mj-ea"/>
                <a:cs typeface="Times New Roman" pitchFamily="18" charset="0"/>
              </a:rPr>
              <a:t>класс, открытка</a:t>
            </a:r>
            <a:endParaRPr lang="ru-RU" sz="2000" b="1" dirty="0">
              <a:gradFill>
                <a:gsLst>
                  <a:gs pos="0">
                    <a:schemeClr val="tx1"/>
                  </a:gs>
                  <a:gs pos="40000">
                    <a:schemeClr val="tx1">
                      <a:lumMod val="75000"/>
                      <a:lumOff val="25000"/>
                    </a:schemeClr>
                  </a:gs>
                  <a:gs pos="100000">
                    <a:schemeClr val="tx2">
                      <a:alpha val="65000"/>
                    </a:schemeClr>
                  </a:gs>
                </a:gsLst>
                <a:lin ang="5400000" scaled="0"/>
              </a:gradFill>
              <a:effectLst>
                <a:reflection blurRad="6350" stA="55000" endA="300" endPos="45500" dir="5400000" sy="-100000" algn="bl" rotWithShape="0"/>
              </a:effectLst>
              <a:latin typeface="Verdana" pitchFamily="34" charset="0"/>
              <a:ea typeface="+mj-ea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641" t="13477" r="39934" b="8203"/>
          <a:stretch/>
        </p:blipFill>
        <p:spPr bwMode="auto">
          <a:xfrm>
            <a:off x="3779912" y="1340768"/>
            <a:ext cx="2366540" cy="51020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352387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115616" y="620688"/>
            <a:ext cx="7488832" cy="936104"/>
          </a:xfrm>
        </p:spPr>
        <p:txBody>
          <a:bodyPr>
            <a:normAutofit fontScale="85000" lnSpcReduction="10000"/>
          </a:bodyPr>
          <a:lstStyle/>
          <a:p>
            <a:pPr marL="45720" indent="0">
              <a:buNone/>
            </a:pPr>
            <a:r>
              <a:rPr lang="ru-RU" sz="2400" b="1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latin typeface="Verdana" pitchFamily="34" charset="0"/>
                <a:ea typeface="+mj-ea"/>
                <a:cs typeface="Times New Roman" pitchFamily="18" charset="0"/>
              </a:rPr>
              <a:t>Комсомольская </a:t>
            </a:r>
            <a:r>
              <a:rPr lang="ru-RU" sz="2400" b="1" dirty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latin typeface="Verdana" pitchFamily="34" charset="0"/>
                <a:ea typeface="+mj-ea"/>
                <a:cs typeface="Times New Roman" pitchFamily="18" charset="0"/>
              </a:rPr>
              <a:t>СОШ, </a:t>
            </a:r>
            <a:r>
              <a:rPr lang="ru-RU" sz="2400" b="1" dirty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latin typeface="Verdana" pitchFamily="34" charset="0"/>
                <a:ea typeface="+mj-ea"/>
                <a:cs typeface="Times New Roman" pitchFamily="18" charset="0"/>
              </a:rPr>
              <a:t>Салахов Амир,</a:t>
            </a:r>
          </a:p>
          <a:p>
            <a:pPr marL="45720" indent="0">
              <a:buNone/>
            </a:pPr>
            <a:r>
              <a:rPr lang="ru-RU" sz="2400" b="1" dirty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latin typeface="Verdana" pitchFamily="34" charset="0"/>
                <a:ea typeface="+mj-ea"/>
                <a:cs typeface="Times New Roman" pitchFamily="18" charset="0"/>
              </a:rPr>
              <a:t> 4 </a:t>
            </a:r>
            <a:r>
              <a:rPr lang="ru-RU" sz="2400" b="1" dirty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latin typeface="Verdana" pitchFamily="34" charset="0"/>
                <a:ea typeface="+mj-ea"/>
                <a:cs typeface="Times New Roman" pitchFamily="18" charset="0"/>
              </a:rPr>
              <a:t>класс, открытка </a:t>
            </a:r>
            <a:r>
              <a:rPr lang="ru-RU" sz="2400" b="1" dirty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latin typeface="Verdana" pitchFamily="34" charset="0"/>
                <a:ea typeface="+mj-ea"/>
                <a:cs typeface="Times New Roman" pitchFamily="18" charset="0"/>
              </a:rPr>
              <a:t>«Поздравление Ветерану»</a:t>
            </a:r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217" t="13867" r="19180" b="8593"/>
          <a:stretch/>
        </p:blipFill>
        <p:spPr bwMode="auto">
          <a:xfrm>
            <a:off x="1475656" y="1772816"/>
            <a:ext cx="6464175" cy="45744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50472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5</TotalTime>
  <Words>25</Words>
  <Application>Microsoft Office PowerPoint</Application>
  <PresentationFormat>Экран (4:3)</PresentationFormat>
  <Paragraphs>3</Paragraphs>
  <Slides>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3" baseType="lpstr">
      <vt:lpstr>Воздушный поток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Комсомольская СОШ, Абрамова Арина, открытка "Поздравление Ветерану"</dc:title>
  <cp:lastModifiedBy>Методист</cp:lastModifiedBy>
  <cp:revision>5</cp:revision>
  <dcterms:modified xsi:type="dcterms:W3CDTF">2020-05-06T06:26:57Z</dcterms:modified>
</cp:coreProperties>
</file>