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86867" cy="872774"/>
          </a:xfrm>
        </p:spPr>
        <p:txBody>
          <a:bodyPr/>
          <a:lstStyle/>
          <a:p>
            <a:pPr marL="182880" indent="0">
              <a:buNone/>
            </a:pPr>
            <a:r>
              <a:rPr lang="ru-RU" sz="2400" dirty="0" smtClean="0">
                <a:effectLst/>
              </a:rPr>
              <a:t>Закирова </a:t>
            </a:r>
            <a:r>
              <a:rPr lang="ru-RU" sz="2400" dirty="0" err="1" smtClean="0">
                <a:effectLst/>
              </a:rPr>
              <a:t>Залия</a:t>
            </a:r>
            <a:r>
              <a:rPr lang="ru-RU" sz="2400" dirty="0" smtClean="0">
                <a:effectLst/>
              </a:rPr>
              <a:t>, </a:t>
            </a:r>
            <a:r>
              <a:rPr lang="ru-RU" sz="2400" dirty="0" err="1">
                <a:effectLst/>
              </a:rPr>
              <a:t>Иштеряковская</a:t>
            </a:r>
            <a:r>
              <a:rPr lang="ru-RU" sz="2400" dirty="0">
                <a:effectLst/>
              </a:rPr>
              <a:t> ООШ</a:t>
            </a:r>
            <a:r>
              <a:rPr lang="ru-RU" sz="2400" dirty="0" smtClean="0">
                <a:effectLst/>
              </a:rPr>
              <a:t>, </a:t>
            </a:r>
            <a:r>
              <a:rPr lang="ru-RU" sz="2400" dirty="0">
                <a:effectLst/>
              </a:rPr>
              <a:t>«75 </a:t>
            </a:r>
            <a:r>
              <a:rPr lang="ru-RU" sz="2400" dirty="0" err="1">
                <a:effectLst/>
              </a:rPr>
              <a:t>кыстыбыев</a:t>
            </a:r>
            <a:r>
              <a:rPr lang="ru-RU" sz="2400" dirty="0">
                <a:effectLst/>
              </a:rPr>
              <a:t> ко Дню Победы!» </a:t>
            </a:r>
            <a:br>
              <a:rPr lang="ru-RU" sz="2400" dirty="0">
                <a:effectLst/>
              </a:rPr>
            </a:br>
            <a:r>
              <a:rPr lang="ru-RU" sz="2400" dirty="0" smtClean="0">
                <a:effectLst/>
              </a:rPr>
              <a:t> </a:t>
            </a:r>
            <a:endParaRPr lang="ru-RU" sz="2400" dirty="0"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1" t="14063" r="34006" b="8203"/>
          <a:stretch/>
        </p:blipFill>
        <p:spPr bwMode="auto">
          <a:xfrm>
            <a:off x="2555776" y="1340768"/>
            <a:ext cx="3816424" cy="514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767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</TotalTime>
  <Words>13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Закирова Залия, Иштеряковская ООШ, «75 кыстыбыев ко Дню Победы!»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Хадеев Султан, Иштеряковская ООШ, аппликация «Поздравление Ветерану»</dc:title>
  <cp:lastModifiedBy>Методист</cp:lastModifiedBy>
  <cp:revision>4</cp:revision>
  <dcterms:modified xsi:type="dcterms:W3CDTF">2020-05-12T05:15:44Z</dcterms:modified>
</cp:coreProperties>
</file>