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0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714356"/>
            <a:ext cx="2672846" cy="1094939"/>
          </a:xfrm>
        </p:spPr>
        <p:txBody>
          <a:bodyPr/>
          <a:lstStyle/>
          <a:p>
            <a:pPr marL="182880" indent="0">
              <a:buNone/>
            </a:pPr>
            <a:r>
              <a:rPr lang="ru-RU" sz="1800" dirty="0" smtClean="0">
                <a:latin typeface="Verdana" pitchFamily="34" charset="0"/>
                <a:cs typeface="Times New Roman" pitchFamily="18" charset="0"/>
              </a:rPr>
              <a:t>Королева </a:t>
            </a:r>
            <a:r>
              <a:rPr lang="ru-RU" sz="1800" dirty="0">
                <a:latin typeface="Verdana" pitchFamily="34" charset="0"/>
                <a:cs typeface="Times New Roman" pitchFamily="18" charset="0"/>
              </a:rPr>
              <a:t>Карина, </a:t>
            </a:r>
            <a:r>
              <a:rPr lang="ru-RU" sz="1800" dirty="0" err="1">
                <a:latin typeface="Verdana" pitchFamily="34" charset="0"/>
                <a:cs typeface="Times New Roman" pitchFamily="18" charset="0"/>
              </a:rPr>
              <a:t>Мусабай</a:t>
            </a:r>
            <a:r>
              <a:rPr lang="ru-RU" sz="1800" dirty="0">
                <a:latin typeface="Verdana" pitchFamily="34" charset="0"/>
                <a:cs typeface="Times New Roman" pitchFamily="18" charset="0"/>
              </a:rPr>
              <a:t> Заводская СОШ, аппликация "Все цветы </a:t>
            </a:r>
            <a:r>
              <a:rPr lang="ru-RU" sz="2400" dirty="0">
                <a:latin typeface="Verdana" pitchFamily="34" charset="0"/>
                <a:cs typeface="Times New Roman" pitchFamily="18" charset="0"/>
              </a:rPr>
              <a:t>мира вам"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104" t="16992" r="37847" b="24609"/>
          <a:stretch/>
        </p:blipFill>
        <p:spPr bwMode="auto">
          <a:xfrm>
            <a:off x="571472" y="2915234"/>
            <a:ext cx="2521594" cy="3442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312" t="18555" r="39275" b="25000"/>
          <a:stretch/>
        </p:blipFill>
        <p:spPr bwMode="auto">
          <a:xfrm>
            <a:off x="3500430" y="571480"/>
            <a:ext cx="2214578" cy="3282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428992" y="4071942"/>
            <a:ext cx="22145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>
              <a:buNone/>
            </a:pPr>
            <a:r>
              <a:rPr lang="ru-RU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cs typeface="Times New Roman" pitchFamily="18" charset="0"/>
              </a:rPr>
              <a:t>Королев Никита, </a:t>
            </a:r>
            <a:r>
              <a:rPr lang="ru-RU" b="1" dirty="0" err="1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cs typeface="Times New Roman" pitchFamily="18" charset="0"/>
              </a:rPr>
              <a:t>Мусабай</a:t>
            </a:r>
            <a:r>
              <a:rPr lang="ru-RU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cs typeface="Times New Roman" pitchFamily="18" charset="0"/>
              </a:rPr>
              <a:t> Заводская СОШ, аппликация "9 мая - День Победы"</a:t>
            </a:r>
            <a:endParaRPr lang="ru-RU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Verdana" pitchFamily="34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994" t="18066" r="37957" b="25586"/>
          <a:stretch/>
        </p:blipFill>
        <p:spPr bwMode="auto">
          <a:xfrm>
            <a:off x="6357950" y="3000372"/>
            <a:ext cx="2440281" cy="3214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215074" y="571480"/>
            <a:ext cx="21431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cs typeface="Times New Roman" pitchFamily="18" charset="0"/>
              </a:rPr>
              <a:t>Королев Кирилл, </a:t>
            </a:r>
            <a:r>
              <a:rPr lang="ru-RU" b="1" dirty="0" err="1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cs typeface="Times New Roman" pitchFamily="18" charset="0"/>
              </a:rPr>
              <a:t>Мусабай</a:t>
            </a:r>
            <a:r>
              <a:rPr lang="ru-RU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cs typeface="Times New Roman" pitchFamily="18" charset="0"/>
              </a:rPr>
              <a:t> Заводская СОШ, аппликация "У вечного огня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rot="16200000" flipH="1">
            <a:off x="1678761" y="2536025"/>
            <a:ext cx="42862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4858546" y="399971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7393801" y="2821777"/>
            <a:ext cx="42862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1478440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балкыш 22</Template>
  <TotalTime>260</TotalTime>
  <Words>41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Королева Карина, Мусабай Заводская СОШ, аппликация "Все цветы мира вам"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МусабайЗавод</dc:title>
  <dc:creator>галия</dc:creator>
  <dc:description>Королева Карина, Мусабай Заводская СОШ, аппликация "Все цветы мира вам"</dc:description>
  <cp:lastModifiedBy>галия</cp:lastModifiedBy>
  <cp:revision>8</cp:revision>
  <dcterms:created xsi:type="dcterms:W3CDTF">2020-04-27T14:51:53Z</dcterms:created>
  <dcterms:modified xsi:type="dcterms:W3CDTF">2020-04-27T14:56:45Z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МусабайЗавод</vt:lpwstr>
  </property>
  <property fmtid="{D5CDD505-2E9C-101B-9397-08002B2CF9AE}" pid="3" name="SlideDescription">
    <vt:lpwstr>Королева Карина, Мусабай Заводская СОШ, аппликация "Все цветы мира вам"</vt:lpwstr>
  </property>
</Properties>
</file>