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8000"/>
                </a:solidFill>
              </a:rPr>
              <a:t>ЗНАТОКИ </a:t>
            </a:r>
            <a:br>
              <a:rPr lang="ru-RU" sz="8000" b="1" dirty="0" smtClean="0">
                <a:solidFill>
                  <a:srgbClr val="008000"/>
                </a:solidFill>
              </a:rPr>
            </a:br>
            <a:r>
              <a:rPr lang="ru-RU" sz="6600" b="1" dirty="0" smtClean="0">
                <a:solidFill>
                  <a:srgbClr val="008000"/>
                </a:solidFill>
              </a:rPr>
              <a:t>ТАССР</a:t>
            </a:r>
            <a:r>
              <a:rPr lang="en-US" sz="6600" b="1" dirty="0" smtClean="0">
                <a:solidFill>
                  <a:srgbClr val="008000"/>
                </a:solidFill>
              </a:rPr>
              <a:t> - </a:t>
            </a:r>
            <a:r>
              <a:rPr lang="ru-RU" sz="6600" b="1" dirty="0" smtClean="0">
                <a:solidFill>
                  <a:srgbClr val="008000"/>
                </a:solidFill>
              </a:rPr>
              <a:t>ТАТАРСТАНА</a:t>
            </a:r>
            <a:endParaRPr lang="ru-RU" sz="6600" b="1" dirty="0">
              <a:solidFill>
                <a:srgbClr val="008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552728" cy="3456384"/>
          </a:xfrm>
        </p:spPr>
        <p:txBody>
          <a:bodyPr>
            <a:normAutofit lnSpcReduction="10000"/>
          </a:bodyPr>
          <a:lstStyle/>
          <a:p>
            <a:r>
              <a:rPr lang="ru-RU" sz="4000" dirty="0">
                <a:solidFill>
                  <a:srgbClr val="008000"/>
                </a:solidFill>
              </a:rPr>
              <a:t>ВИКТОРИНА</a:t>
            </a:r>
            <a:r>
              <a:rPr lang="ru-RU" dirty="0">
                <a:solidFill>
                  <a:srgbClr val="008000"/>
                </a:solidFill>
              </a:rPr>
              <a:t/>
            </a:r>
            <a:br>
              <a:rPr lang="ru-RU" dirty="0">
                <a:solidFill>
                  <a:srgbClr val="008000"/>
                </a:solidFill>
              </a:rPr>
            </a:br>
            <a:r>
              <a:rPr lang="ru-RU" sz="2000" dirty="0">
                <a:solidFill>
                  <a:srgbClr val="008000"/>
                </a:solidFill>
              </a:rPr>
              <a:t>ДЛЯ ДЕТЕЙ И ИХ </a:t>
            </a:r>
            <a:r>
              <a:rPr lang="ru-RU" sz="2000" dirty="0" smtClean="0">
                <a:solidFill>
                  <a:srgbClr val="008000"/>
                </a:solidFill>
              </a:rPr>
              <a:t>РОДИТЕЛЕЙ</a:t>
            </a:r>
          </a:p>
          <a:p>
            <a:endParaRPr lang="ru-RU" sz="2000" dirty="0" smtClean="0">
              <a:solidFill>
                <a:srgbClr val="008000"/>
              </a:solidFill>
            </a:endParaRPr>
          </a:p>
          <a:p>
            <a:r>
              <a:rPr lang="ru-RU" sz="1800" dirty="0" smtClean="0">
                <a:solidFill>
                  <a:srgbClr val="008000"/>
                </a:solidFill>
              </a:rPr>
              <a:t>МБУ ДО «Дом детского творчества»</a:t>
            </a:r>
          </a:p>
          <a:p>
            <a:r>
              <a:rPr lang="ru-RU" sz="1800" dirty="0">
                <a:solidFill>
                  <a:srgbClr val="008000"/>
                </a:solidFill>
              </a:rPr>
              <a:t> </a:t>
            </a:r>
            <a:r>
              <a:rPr lang="ru-RU" sz="1800" dirty="0" smtClean="0">
                <a:solidFill>
                  <a:srgbClr val="008000"/>
                </a:solidFill>
              </a:rPr>
              <a:t>                                                        составитель методист Жукова В.В.</a:t>
            </a:r>
          </a:p>
          <a:p>
            <a:endParaRPr lang="ru-RU" sz="1800" dirty="0">
              <a:solidFill>
                <a:srgbClr val="008000"/>
              </a:solidFill>
            </a:endParaRPr>
          </a:p>
          <a:p>
            <a:endParaRPr lang="ru-RU" sz="1800" dirty="0" smtClean="0">
              <a:solidFill>
                <a:srgbClr val="008000"/>
              </a:solidFill>
            </a:endParaRPr>
          </a:p>
          <a:p>
            <a:endParaRPr lang="ru-RU" sz="1800" dirty="0">
              <a:solidFill>
                <a:srgbClr val="008000"/>
              </a:solidFill>
            </a:endParaRPr>
          </a:p>
          <a:p>
            <a:r>
              <a:rPr lang="ru-RU" sz="1200" dirty="0" smtClean="0">
                <a:solidFill>
                  <a:srgbClr val="008000"/>
                </a:solidFill>
              </a:rPr>
              <a:t>Мензелинск</a:t>
            </a:r>
          </a:p>
          <a:p>
            <a:r>
              <a:rPr lang="ru-RU" sz="1200" dirty="0" smtClean="0">
                <a:solidFill>
                  <a:srgbClr val="008000"/>
                </a:solidFill>
              </a:rPr>
              <a:t>2020 г.</a:t>
            </a:r>
            <a:endParaRPr lang="ru-RU" sz="1200" dirty="0">
              <a:solidFill>
                <a:srgbClr val="008000"/>
              </a:solidFill>
            </a:endParaRPr>
          </a:p>
        </p:txBody>
      </p:sp>
      <p:pic>
        <p:nvPicPr>
          <p:cNvPr id="2051" name="Picture 3" descr="C:\Users\Home\Desktop\О РОССИИ\8761265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620"/>
            <a:ext cx="1512168" cy="89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1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556" y="270927"/>
            <a:ext cx="8229600" cy="1143000"/>
          </a:xfrm>
        </p:spPr>
        <p:txBody>
          <a:bodyPr/>
          <a:lstStyle/>
          <a:p>
            <a:r>
              <a:rPr lang="ru-RU" dirty="0"/>
              <a:t>На какой реке стоит Казань?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55" y="1772816"/>
            <a:ext cx="845081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55" y="260649"/>
            <a:ext cx="121840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1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такой М. </a:t>
            </a:r>
            <a:r>
              <a:rPr lang="ru-RU" dirty="0" err="1"/>
              <a:t>Джалиль</a:t>
            </a:r>
            <a:r>
              <a:rPr lang="ru-RU" dirty="0"/>
              <a:t>? </a:t>
            </a:r>
          </a:p>
        </p:txBody>
      </p:sp>
      <p:pic>
        <p:nvPicPr>
          <p:cNvPr id="12290" name="Picture 2" descr="C:\Users\Home\Desktop\О РОССИИ\0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3" t="2646"/>
          <a:stretch/>
        </p:blipFill>
        <p:spPr bwMode="auto">
          <a:xfrm>
            <a:off x="2627784" y="1556792"/>
            <a:ext cx="3768422" cy="440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7" y="188640"/>
            <a:ext cx="1273970" cy="75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цвета флага Республики Татарстан?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" b="8681"/>
          <a:stretch/>
        </p:blipFill>
        <p:spPr bwMode="auto">
          <a:xfrm>
            <a:off x="1835696" y="1628800"/>
            <a:ext cx="5183857" cy="460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244843" cy="73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36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 каком городе производят шины? 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76" y="1412776"/>
            <a:ext cx="7233320" cy="476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21840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4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533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 каком городе выпускают КамАЗы? 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43810"/>
            <a:ext cx="6585248" cy="493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118865" cy="66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40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Блюдо из теста в виде блина,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начинка </a:t>
            </a:r>
            <a:r>
              <a:rPr lang="ru-RU" sz="4000" dirty="0"/>
              <a:t>которого </a:t>
            </a:r>
            <a:r>
              <a:rPr lang="ru-RU" sz="4000" dirty="0" smtClean="0"/>
              <a:t>картофельное </a:t>
            </a:r>
            <a:r>
              <a:rPr lang="ru-RU" sz="4000" dirty="0"/>
              <a:t>пюре</a:t>
            </a:r>
            <a:r>
              <a:rPr lang="ru-RU" dirty="0"/>
              <a:t>. 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042248" cy="453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118865" cy="66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80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Пирог с начинкой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из </a:t>
            </a:r>
            <a:r>
              <a:rPr lang="ru-RU" dirty="0"/>
              <a:t>картофеля и мяса? 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272808" cy="4827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262881" cy="74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8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Праздник встречи весны? 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4527"/>
            <a:ext cx="7164288" cy="477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190873" cy="70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4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Home\Desktop\О РОССИИ\maxresdefault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743527" cy="619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44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/>
              <a:t>Проверь себя: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Каким </a:t>
            </a:r>
            <a:r>
              <a:rPr lang="ru-RU" dirty="0"/>
              <a:t>алфавитом пользовались в татарской письменности до революции? (Арабским.)</a:t>
            </a:r>
          </a:p>
          <a:p>
            <a:r>
              <a:rPr lang="ru-RU" dirty="0"/>
              <a:t>Какие притоки Камы есть в Татарстане? (Вятка, Белая.)</a:t>
            </a:r>
          </a:p>
          <a:p>
            <a:r>
              <a:rPr lang="ru-RU" dirty="0"/>
              <a:t>Назови имя главного героя «</a:t>
            </a:r>
            <a:r>
              <a:rPr lang="ru-RU" dirty="0" err="1"/>
              <a:t>Шурале</a:t>
            </a:r>
            <a:r>
              <a:rPr lang="ru-RU" dirty="0"/>
              <a:t>». (</a:t>
            </a:r>
            <a:r>
              <a:rPr lang="ru-RU" dirty="0" err="1"/>
              <a:t>Былтыр</a:t>
            </a:r>
            <a:r>
              <a:rPr lang="ru-RU" dirty="0"/>
              <a:t>.)</a:t>
            </a:r>
          </a:p>
          <a:p>
            <a:r>
              <a:rPr lang="ru-RU" dirty="0"/>
              <a:t>Кто такой </a:t>
            </a:r>
            <a:r>
              <a:rPr lang="ru-RU" dirty="0" err="1"/>
              <a:t>Г.Тукай</a:t>
            </a:r>
            <a:r>
              <a:rPr lang="ru-RU" dirty="0"/>
              <a:t>? (Поэт.)</a:t>
            </a:r>
          </a:p>
          <a:p>
            <a:r>
              <a:rPr lang="ru-RU" dirty="0"/>
              <a:t>Наш земляк, герой СССР, повторивший подвиг </a:t>
            </a:r>
            <a:r>
              <a:rPr lang="ru-RU" dirty="0" err="1"/>
              <a:t>А.Матросова</a:t>
            </a:r>
            <a:r>
              <a:rPr lang="ru-RU" dirty="0"/>
              <a:t>? (</a:t>
            </a:r>
            <a:r>
              <a:rPr lang="ru-RU" dirty="0" err="1"/>
              <a:t>Г.Гафиятуллин</a:t>
            </a:r>
            <a:r>
              <a:rPr lang="ru-RU" dirty="0"/>
              <a:t>.)</a:t>
            </a:r>
          </a:p>
          <a:p>
            <a:r>
              <a:rPr lang="ru-RU" dirty="0" smtClean="0"/>
              <a:t>Самый </a:t>
            </a:r>
            <a:r>
              <a:rPr lang="ru-RU" dirty="0"/>
              <a:t>большой город в Татарстане? (Казань.)</a:t>
            </a:r>
          </a:p>
          <a:p>
            <a:r>
              <a:rPr lang="ru-RU" dirty="0"/>
              <a:t>Какой город славится часовым заводом? (Чистополь.)</a:t>
            </a:r>
          </a:p>
          <a:p>
            <a:r>
              <a:rPr lang="ru-RU" dirty="0"/>
              <a:t>В каком городе выпускают вертолеты? (Казань.)</a:t>
            </a:r>
          </a:p>
          <a:p>
            <a:r>
              <a:rPr lang="ru-RU" dirty="0"/>
              <a:t>На какой реке стоит Казань? (Волга.)</a:t>
            </a:r>
          </a:p>
          <a:p>
            <a:r>
              <a:rPr lang="ru-RU" dirty="0" smtClean="0"/>
              <a:t>Кто </a:t>
            </a:r>
            <a:r>
              <a:rPr lang="ru-RU" dirty="0"/>
              <a:t>такой М. </a:t>
            </a:r>
            <a:r>
              <a:rPr lang="ru-RU" dirty="0" err="1"/>
              <a:t>Джалиль</a:t>
            </a:r>
            <a:r>
              <a:rPr lang="ru-RU" dirty="0"/>
              <a:t>? (Поэт.)</a:t>
            </a:r>
          </a:p>
          <a:p>
            <a:r>
              <a:rPr lang="ru-RU" dirty="0"/>
              <a:t>Какие цвета флага Республики Татарстан? (Красный, белый, зеленый.)</a:t>
            </a:r>
          </a:p>
          <a:p>
            <a:r>
              <a:rPr lang="ru-RU" dirty="0"/>
              <a:t>В каком городе производят шины? (Нижнекамск.)</a:t>
            </a:r>
          </a:p>
          <a:p>
            <a:r>
              <a:rPr lang="ru-RU" dirty="0"/>
              <a:t>В каком городе выпускают КамАЗы? (Набережные Челны</a:t>
            </a:r>
            <a:r>
              <a:rPr lang="ru-RU" dirty="0" smtClean="0"/>
              <a:t>.)</a:t>
            </a:r>
          </a:p>
          <a:p>
            <a:r>
              <a:rPr lang="ru-RU" dirty="0"/>
              <a:t>Блюдо из теста в виде блина, начинка которого картофельное пюре. (</a:t>
            </a:r>
            <a:r>
              <a:rPr lang="ru-RU" dirty="0" err="1"/>
              <a:t>Кыстыбый</a:t>
            </a:r>
            <a:r>
              <a:rPr lang="ru-RU" dirty="0"/>
              <a:t>.)</a:t>
            </a:r>
          </a:p>
          <a:p>
            <a:r>
              <a:rPr lang="ru-RU" dirty="0"/>
              <a:t>Пирог с начинкой из картофеля и мяса? (</a:t>
            </a:r>
            <a:r>
              <a:rPr lang="ru-RU" dirty="0" err="1"/>
              <a:t>Балеш</a:t>
            </a:r>
            <a:r>
              <a:rPr lang="ru-RU" dirty="0" smtClean="0"/>
              <a:t>.)</a:t>
            </a:r>
          </a:p>
          <a:p>
            <a:r>
              <a:rPr lang="ru-RU" dirty="0"/>
              <a:t>Праздник встречи весны? (</a:t>
            </a:r>
            <a:r>
              <a:rPr lang="ru-RU" dirty="0" err="1"/>
              <a:t>Науруз</a:t>
            </a:r>
            <a:r>
              <a:rPr lang="ru-RU" dirty="0"/>
              <a:t>.)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12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039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Каким алфавитом пользовались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татарской </a:t>
            </a:r>
            <a:r>
              <a:rPr lang="ru-RU" dirty="0" smtClean="0"/>
              <a:t>письменности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до революции?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943189" cy="446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368152" cy="80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5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Какие притоки Камы есть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Татарстане?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1153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4" y="260648"/>
            <a:ext cx="1395391" cy="825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56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Назови имя главного героя «</a:t>
            </a:r>
            <a:r>
              <a:rPr lang="ru-RU" dirty="0" err="1"/>
              <a:t>Шурале</a:t>
            </a:r>
            <a:r>
              <a:rPr lang="ru-RU" dirty="0"/>
              <a:t>». 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9175"/>
            <a:ext cx="7344816" cy="489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296144" cy="76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60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такой </a:t>
            </a:r>
            <a:r>
              <a:rPr lang="ru-RU" dirty="0" err="1"/>
              <a:t>Г.Тукай</a:t>
            </a:r>
            <a:r>
              <a:rPr lang="ru-RU" dirty="0"/>
              <a:t>?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3367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517092" cy="89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72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Наш земляк, герой СССР, повторивший подвиг </a:t>
            </a:r>
            <a:r>
              <a:rPr lang="ru-RU" dirty="0" err="1"/>
              <a:t>А.Матросова</a:t>
            </a:r>
            <a:r>
              <a:rPr lang="ru-RU" dirty="0"/>
              <a:t>? 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0"/>
          <a:stretch/>
        </p:blipFill>
        <p:spPr bwMode="auto">
          <a:xfrm>
            <a:off x="827583" y="1628800"/>
            <a:ext cx="3453845" cy="391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7" r="63312" b="46264"/>
          <a:stretch/>
        </p:blipFill>
        <p:spPr bwMode="auto">
          <a:xfrm>
            <a:off x="5004048" y="1628800"/>
            <a:ext cx="3096344" cy="387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151765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35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3254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Самый большой город в Татарстане? 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628800"/>
            <a:ext cx="699605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8177"/>
            <a:ext cx="151765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05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Какой город славится часовым заводом? 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3"/>
          <a:stretch/>
        </p:blipFill>
        <p:spPr bwMode="auto">
          <a:xfrm>
            <a:off x="766604" y="1556792"/>
            <a:ext cx="770195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80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0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каком городе выпускают вертолеты? 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5"/>
            <a:ext cx="7397551" cy="493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75" y="188641"/>
            <a:ext cx="134024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82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104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ЗНАТОКИ  ТАССР - ТАТАРСТАНА</vt:lpstr>
      <vt:lpstr>Каким алфавитом пользовались  в татарской письменности  до революции? </vt:lpstr>
      <vt:lpstr>Какие притоки Камы есть  в Татарстане?</vt:lpstr>
      <vt:lpstr>Назови имя главного героя «Шурале». </vt:lpstr>
      <vt:lpstr>Кто такой Г.Тукай? </vt:lpstr>
      <vt:lpstr>Наш земляк, герой СССР, повторивший подвиг А.Матросова? </vt:lpstr>
      <vt:lpstr>Самый большой город в Татарстане? </vt:lpstr>
      <vt:lpstr>Какой город славится часовым заводом? </vt:lpstr>
      <vt:lpstr>В каком городе выпускают вертолеты? </vt:lpstr>
      <vt:lpstr>На какой реке стоит Казань? </vt:lpstr>
      <vt:lpstr>Кто такой М. Джалиль? </vt:lpstr>
      <vt:lpstr>Какие цвета флага Республики Татарстан? </vt:lpstr>
      <vt:lpstr>В каком городе производят шины? </vt:lpstr>
      <vt:lpstr>В каком городе выпускают КамАЗы? </vt:lpstr>
      <vt:lpstr>Блюдо из теста в виде блина,  начинка которого картофельное пюре. </vt:lpstr>
      <vt:lpstr>Пирог с начинкой  из картофеля и мяса? </vt:lpstr>
      <vt:lpstr>Праздник встречи весны? </vt:lpstr>
      <vt:lpstr>Презентация PowerPoint</vt:lpstr>
      <vt:lpstr>Проверь себя: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31</cp:revision>
  <dcterms:created xsi:type="dcterms:W3CDTF">2020-06-04T09:52:56Z</dcterms:created>
  <dcterms:modified xsi:type="dcterms:W3CDTF">2020-06-04T12:22:33Z</dcterms:modified>
</cp:coreProperties>
</file>