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ome\Desktop\Мастер класс\6rY2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8763397" cy="492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310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Приклеиваем на шею воротник из тонкой колбаски.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Для  </a:t>
            </a:r>
            <a:r>
              <a:rPr lang="ru-RU" sz="2000" dirty="0"/>
              <a:t>головы  катаем  овал.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556792"/>
            <a:ext cx="2904469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6792"/>
            <a:ext cx="343160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858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Двумя пальцами намечаем места для глазниц,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центре приклеиваем нос в виде треугольника.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2448272" cy="4561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102" y="1556792"/>
            <a:ext cx="2295525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2318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Намечаем тонкой палочкой ноздри. Приклеиваем колбасками брови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и </a:t>
            </a:r>
            <a:r>
              <a:rPr lang="ru-RU" sz="2000" dirty="0"/>
              <a:t>усы, стекой продавливаем бороздки.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66258"/>
            <a:ext cx="1944216" cy="4357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78969"/>
            <a:ext cx="2262169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3205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Приклеиваем  голову и уши из маленьких  сплюснутых овалов.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Из </a:t>
            </a:r>
            <a:r>
              <a:rPr lang="ru-RU" sz="2000" dirty="0"/>
              <a:t>овала вылепить фуражку с длинным козырьком.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65687"/>
            <a:ext cx="2448272" cy="4468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77464"/>
            <a:ext cx="2110522" cy="445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367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Приклеить фуражку на голову и поставить сохнуть ещё на 2-3 дня (если сушить при комнатной температуре). Раскрасить гуашевыми красками и покрыть мебельным бесцветным лаком.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347812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548" y="1628800"/>
            <a:ext cx="2725862" cy="4515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4935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Вот такие весёлые солдатики у нас получаются!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15994"/>
            <a:ext cx="3111612" cy="4333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838" y="1772816"/>
            <a:ext cx="4642431" cy="3848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9820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038600" cy="51454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     </a:t>
            </a:r>
            <a:r>
              <a:rPr lang="ru-RU" b="1" dirty="0" smtClean="0"/>
              <a:t>Оборудование:</a:t>
            </a:r>
          </a:p>
          <a:p>
            <a:r>
              <a:rPr lang="ru-RU" dirty="0" smtClean="0"/>
              <a:t>клеёнка</a:t>
            </a:r>
            <a:r>
              <a:rPr lang="ru-RU" dirty="0"/>
              <a:t>,</a:t>
            </a:r>
          </a:p>
          <a:p>
            <a:r>
              <a:rPr lang="ru-RU" dirty="0"/>
              <a:t>трубочка  из картона,</a:t>
            </a:r>
          </a:p>
          <a:p>
            <a:r>
              <a:rPr lang="ru-RU" dirty="0"/>
              <a:t>кисточки,</a:t>
            </a:r>
          </a:p>
          <a:p>
            <a:r>
              <a:rPr lang="ru-RU" dirty="0"/>
              <a:t>скалка,</a:t>
            </a:r>
          </a:p>
          <a:p>
            <a:r>
              <a:rPr lang="ru-RU" dirty="0"/>
              <a:t>баночки с водой,</a:t>
            </a:r>
          </a:p>
          <a:p>
            <a:r>
              <a:rPr lang="ru-RU" dirty="0"/>
              <a:t>ножик ,</a:t>
            </a:r>
          </a:p>
          <a:p>
            <a:r>
              <a:rPr lang="ru-RU" dirty="0"/>
              <a:t>солёное тесто,</a:t>
            </a:r>
          </a:p>
          <a:p>
            <a:r>
              <a:rPr lang="ru-RU" dirty="0"/>
              <a:t>гуашевые краски</a:t>
            </a:r>
            <a:r>
              <a:rPr lang="ru-RU" dirty="0" smtClean="0"/>
              <a:t>,</a:t>
            </a:r>
            <a:endParaRPr lang="ru-RU" dirty="0"/>
          </a:p>
          <a:p>
            <a:r>
              <a:rPr lang="ru-RU" dirty="0"/>
              <a:t>образец поделки солдат.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80728"/>
            <a:ext cx="4038600" cy="51454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    </a:t>
            </a:r>
            <a:r>
              <a:rPr lang="ru-RU" b="1" dirty="0" smtClean="0"/>
              <a:t>Рецепт </a:t>
            </a:r>
            <a:r>
              <a:rPr lang="ru-RU" b="1" dirty="0"/>
              <a:t>солёного теста</a:t>
            </a:r>
            <a:r>
              <a:rPr lang="ru-RU" b="1" dirty="0" smtClean="0"/>
              <a:t>:</a:t>
            </a:r>
            <a:endParaRPr lang="en-US" b="1" dirty="0" smtClean="0"/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1 стакан муки высшего сорта</a:t>
            </a:r>
          </a:p>
          <a:p>
            <a:r>
              <a:rPr lang="ru-RU" dirty="0"/>
              <a:t>0,5 стакана соли «экстра»</a:t>
            </a:r>
          </a:p>
          <a:p>
            <a:r>
              <a:rPr lang="ru-RU" dirty="0"/>
              <a:t>0,5стакана холодной воды</a:t>
            </a:r>
          </a:p>
        </p:txBody>
      </p:sp>
    </p:spTree>
    <p:extLst>
      <p:ext uri="{BB962C8B-B14F-4D97-AF65-F5344CB8AC3E}">
        <p14:creationId xmlns:p14="http://schemas.microsoft.com/office/powerpoint/2010/main" val="1997259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60648"/>
            <a:ext cx="3008313" cy="5865515"/>
          </a:xfrm>
        </p:spPr>
        <p:txBody>
          <a:bodyPr>
            <a:normAutofit/>
          </a:bodyPr>
          <a:lstStyle/>
          <a:p>
            <a:r>
              <a:rPr lang="ru-RU" sz="2000" b="1" dirty="0"/>
              <a:t>Ход работы: </a:t>
            </a:r>
          </a:p>
          <a:p>
            <a:r>
              <a:rPr lang="ru-RU" sz="2000" dirty="0"/>
              <a:t>Приготовить солёное тесто, трубочку нужной высоты из картона. Раскатать лепёшку около 1см толщиной и завернуть трубочку.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068960"/>
            <a:ext cx="1781074" cy="2834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04664"/>
            <a:ext cx="212131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473218"/>
            <a:ext cx="1920304" cy="254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443" y="2852936"/>
            <a:ext cx="2932864" cy="275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2653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Делаем ножом разметку для ремня и ног, формируем брюки,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вытягивая </a:t>
            </a:r>
            <a:r>
              <a:rPr lang="ru-RU" sz="2000" dirty="0"/>
              <a:t>тесто на стрелках брюк.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92" y="1684874"/>
            <a:ext cx="2826436" cy="4538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84874"/>
            <a:ext cx="2880320" cy="45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125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Вырезаем узкую полоску и прикладываем к поясу.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На </a:t>
            </a:r>
            <a:r>
              <a:rPr lang="ru-RU" sz="2000" dirty="0"/>
              <a:t>стык ремня приклеиваем квадратную  пряжку.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52" y="1599714"/>
            <a:ext cx="3432028" cy="4565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1599713"/>
            <a:ext cx="3468953" cy="4565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2266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Катаем колбаску и прикладываем коромыслом на плечи. Загладить неровности на груди и загнуть руку, закрепив подручными материалами.  Оставить </a:t>
            </a:r>
            <a:r>
              <a:rPr lang="ru-RU" sz="2000" dirty="0" smtClean="0"/>
              <a:t>сохнуть</a:t>
            </a:r>
            <a:r>
              <a:rPr lang="en-US" sz="2000" dirty="0" smtClean="0"/>
              <a:t> </a:t>
            </a:r>
            <a:r>
              <a:rPr lang="ru-RU" sz="2000" dirty="0" smtClean="0"/>
              <a:t>не </a:t>
            </a:r>
            <a:r>
              <a:rPr lang="ru-RU" sz="2000" dirty="0"/>
              <a:t>менее  суток.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7"/>
            <a:ext cx="2730071" cy="484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9" y="1700807"/>
            <a:ext cx="3125483" cy="4849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1819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Когда рука хорошо  закрепится, скатать два овала для ботинок.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При </a:t>
            </a:r>
            <a:r>
              <a:rPr lang="ru-RU" sz="2000" dirty="0"/>
              <a:t>помощи воды и кисти приклеить и загладить.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2827515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28800"/>
            <a:ext cx="2342486" cy="4494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247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Из овалов делаем погоны, 5-7 шариков катаем для пуговиц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и </a:t>
            </a:r>
            <a:r>
              <a:rPr lang="ru-RU" sz="2000" dirty="0"/>
              <a:t>приклеиваем  водой.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423" y="1581587"/>
            <a:ext cx="2493180" cy="4419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56792"/>
            <a:ext cx="2376264" cy="4469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1415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Из овалов  поменьше делаем кисти рук, намечаем  стекой </a:t>
            </a:r>
            <a:r>
              <a:rPr lang="ru-RU" sz="2000" dirty="0" smtClean="0"/>
              <a:t>пальцы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 </a:t>
            </a:r>
            <a:r>
              <a:rPr lang="ru-RU" sz="2000" dirty="0"/>
              <a:t>и приклеиваем к рукавам.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10606"/>
            <a:ext cx="2906483" cy="435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10606"/>
            <a:ext cx="2845917" cy="4410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67996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213</Words>
  <Application>Microsoft Office PowerPoint</Application>
  <PresentationFormat>Экран (4:3)</PresentationFormat>
  <Paragraphs>29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Делаем ножом разметку для ремня и ног, формируем брюки,  вытягивая тесто на стрелках брюк. </vt:lpstr>
      <vt:lpstr>Вырезаем узкую полоску и прикладываем к поясу.  На стык ремня приклеиваем квадратную  пряжку.</vt:lpstr>
      <vt:lpstr>Катаем колбаску и прикладываем коромыслом на плечи. Загладить неровности на груди и загнуть руку, закрепив подручными материалами.  Оставить сохнуть не менее  суток.</vt:lpstr>
      <vt:lpstr>Когда рука хорошо  закрепится, скатать два овала для ботинок.  При помощи воды и кисти приклеить и загладить.</vt:lpstr>
      <vt:lpstr>Из овалов делаем погоны, 5-7 шариков катаем для пуговиц  и приклеиваем  водой.</vt:lpstr>
      <vt:lpstr>Из овалов  поменьше делаем кисти рук, намечаем  стекой пальцы  и приклеиваем к рукавам.</vt:lpstr>
      <vt:lpstr>Приклеиваем на шею воротник из тонкой колбаски.  Для  головы  катаем  овал.</vt:lpstr>
      <vt:lpstr>Двумя пальцами намечаем места для глазниц,  в центре приклеиваем нос в виде треугольника.</vt:lpstr>
      <vt:lpstr>Намечаем тонкой палочкой ноздри. Приклеиваем колбасками брови  и усы, стекой продавливаем бороздки.</vt:lpstr>
      <vt:lpstr>Приклеиваем  голову и уши из маленьких  сплюснутых овалов.  Из овала вылепить фуражку с длинным козырьком.</vt:lpstr>
      <vt:lpstr>Приклеить фуражку на голову и поставить сохнуть ещё на 2-3 дня (если сушить при комнатной температуре). Раскрасить гуашевыми красками и покрыть мебельным бесцветным лаком.</vt:lpstr>
      <vt:lpstr>Вот такие весёлые солдатики у нас получаются!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«Солдат»  </dc:title>
  <dc:creator>Home</dc:creator>
  <cp:lastModifiedBy>Home</cp:lastModifiedBy>
  <cp:revision>7</cp:revision>
  <dcterms:created xsi:type="dcterms:W3CDTF">2020-06-08T11:47:40Z</dcterms:created>
  <dcterms:modified xsi:type="dcterms:W3CDTF">2020-06-09T06:19:29Z</dcterms:modified>
</cp:coreProperties>
</file>