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55" d="100"/>
          <a:sy n="55" d="100"/>
        </p:scale>
        <p:origin x="-1637" y="-32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94962" y="537845"/>
            <a:ext cx="4031615" cy="114703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5670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7985" tIns="63994" rIns="127985" bIns="6399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127985" tIns="63994" rIns="127985" bIns="639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4"/>
            <a:ext cx="29870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F0980-ED4B-41A5-A1B5-89F347B05FE4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4"/>
            <a:ext cx="40538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4"/>
            <a:ext cx="29870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648F2-318B-4826-B318-2E6133590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27985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45" indent="-479945" algn="l" defTabSz="127985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81" indent="-399953" algn="l" defTabSz="127985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816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742" indent="-319963" algn="l" defTabSz="127985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668" indent="-319963" algn="l" defTabSz="127985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ош\Desktop\81bb0f8cc3c2fffeb8709e1da27262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14400" y="655320"/>
            <a:ext cx="9403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</a:rPr>
              <a:t>«Картотека "Народные приметы".</a:t>
            </a:r>
            <a:endParaRPr lang="ru-RU" sz="4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" y="1783080"/>
            <a:ext cx="1211580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       </a:t>
            </a:r>
          </a:p>
          <a:p>
            <a:r>
              <a:rPr lang="ru-RU" sz="3200" b="1" dirty="0" smtClean="0"/>
              <a:t>Когда берёза будет лист распускать- </a:t>
            </a:r>
            <a:r>
              <a:rPr lang="ru-RU" sz="3200" i="1" dirty="0" smtClean="0"/>
              <a:t>сей овёс.</a:t>
            </a:r>
            <a:endParaRPr lang="ru-RU" sz="3200" dirty="0" smtClean="0"/>
          </a:p>
          <a:p>
            <a:r>
              <a:rPr lang="ru-RU" sz="3200" i="1" dirty="0" smtClean="0"/>
              <a:t>                          </a:t>
            </a:r>
            <a:endParaRPr lang="ru-RU" sz="3200" dirty="0" smtClean="0"/>
          </a:p>
          <a:p>
            <a:r>
              <a:rPr lang="ru-RU" sz="3200" b="1" dirty="0" smtClean="0"/>
              <a:t>Когда берёза перед ольхой лист пустит-</a:t>
            </a:r>
          </a:p>
          <a:p>
            <a:r>
              <a:rPr lang="ru-RU" sz="3200" b="1" dirty="0" smtClean="0"/>
              <a:t> </a:t>
            </a:r>
            <a:r>
              <a:rPr lang="ru-RU" sz="3200" i="1" dirty="0" smtClean="0"/>
              <a:t>лето будет сухое.</a:t>
            </a:r>
          </a:p>
          <a:p>
            <a:r>
              <a:rPr lang="ru-RU" sz="3200" dirty="0" smtClean="0"/>
              <a:t>                          </a:t>
            </a:r>
          </a:p>
          <a:p>
            <a:r>
              <a:rPr lang="ru-RU" sz="3200" b="1" dirty="0" smtClean="0"/>
              <a:t>                           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                        Зацвела берёза- </a:t>
            </a:r>
            <a:r>
              <a:rPr lang="ru-RU" sz="3200" i="1" dirty="0" smtClean="0"/>
              <a:t>начинай сажать картофель.</a:t>
            </a:r>
          </a:p>
          <a:p>
            <a:r>
              <a:rPr lang="ru-RU" sz="3200" i="1" dirty="0"/>
              <a:t> </a:t>
            </a:r>
            <a:r>
              <a:rPr lang="ru-RU" sz="3200" i="1" dirty="0" smtClean="0"/>
              <a:t>                              </a:t>
            </a:r>
            <a:endParaRPr lang="ru-RU" sz="3200" b="1" i="1" dirty="0" smtClean="0"/>
          </a:p>
          <a:p>
            <a:endParaRPr lang="ru-RU" sz="3200" b="1" i="1" dirty="0"/>
          </a:p>
          <a:p>
            <a:r>
              <a:rPr lang="ru-RU" sz="3200" b="1" i="1" dirty="0" smtClean="0"/>
              <a:t> Листья начинают желтеть с верхушки- </a:t>
            </a:r>
          </a:p>
          <a:p>
            <a:r>
              <a:rPr lang="ru-RU" sz="3200" i="1" dirty="0" smtClean="0"/>
              <a:t>ждите  ранний весны.  </a:t>
            </a:r>
          </a:p>
          <a:p>
            <a:r>
              <a:rPr lang="ru-RU" sz="3200" i="1" dirty="0" smtClean="0"/>
              <a:t>  </a:t>
            </a:r>
          </a:p>
          <a:p>
            <a:r>
              <a:rPr lang="ru-RU" sz="3200" b="1" i="1" dirty="0" smtClean="0"/>
              <a:t>В начале октября с берёзы лист опал- </a:t>
            </a:r>
          </a:p>
          <a:p>
            <a:r>
              <a:rPr lang="ru-RU" sz="3200" i="1" dirty="0" smtClean="0"/>
              <a:t>снег ляжет поздно.</a:t>
            </a:r>
          </a:p>
          <a:p>
            <a:r>
              <a:rPr lang="ru-RU" sz="3200" i="1" dirty="0"/>
              <a:t> </a:t>
            </a:r>
            <a:r>
              <a:rPr lang="ru-RU" sz="3200" i="1" dirty="0" smtClean="0"/>
              <a:t>                              </a:t>
            </a:r>
          </a:p>
          <a:p>
            <a:r>
              <a:rPr lang="ru-RU" sz="3200" i="1" dirty="0"/>
              <a:t> </a:t>
            </a:r>
            <a:r>
              <a:rPr lang="ru-RU" sz="3200" i="1" dirty="0" smtClean="0"/>
              <a:t>                                             </a:t>
            </a:r>
            <a:endParaRPr lang="ru-RU" sz="2800" i="1" dirty="0" smtClean="0"/>
          </a:p>
          <a:p>
            <a:r>
              <a:rPr lang="ru-RU" sz="2800" i="1" dirty="0" smtClean="0"/>
              <a:t>                          </a:t>
            </a:r>
            <a:r>
              <a:rPr lang="ru-RU" sz="3200" b="1" dirty="0"/>
              <a:t> </a:t>
            </a:r>
            <a:r>
              <a:rPr lang="ru-RU" sz="3200" b="1" dirty="0" smtClean="0"/>
              <a:t>       </a:t>
            </a:r>
            <a:endParaRPr lang="ru-RU" sz="2800" i="1" dirty="0" smtClean="0"/>
          </a:p>
          <a:p>
            <a:endParaRPr lang="ru-RU" sz="2800" i="1" dirty="0" smtClean="0"/>
          </a:p>
        </p:txBody>
      </p:sp>
      <p:pic>
        <p:nvPicPr>
          <p:cNvPr id="8" name="Picture 2" descr="https://krot.info/uploads/posts/2020-01/1579636985_10-p-foni-s-berezami-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16" y="2469941"/>
            <a:ext cx="3625954" cy="2592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89" y="4242111"/>
            <a:ext cx="2018581" cy="239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702" y="6176512"/>
            <a:ext cx="3647668" cy="278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5496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челны\Костина Екатер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челны\Мустафина Азал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челны\Картотека №2  —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челны\Презентация гух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челны\Презентац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челны\Слайд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челны\Харисова Зар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801600" cy="9836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челны\Картотека №3   —  — копия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62</Words>
  <Application>Microsoft Office PowerPoint</Application>
  <PresentationFormat>A3 (297x420 мм)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User</cp:lastModifiedBy>
  <cp:revision>20</cp:revision>
  <dcterms:created xsi:type="dcterms:W3CDTF">2020-03-25T08:51:54Z</dcterms:created>
  <dcterms:modified xsi:type="dcterms:W3CDTF">2023-11-20T08:33:52Z</dcterms:modified>
</cp:coreProperties>
</file>