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2708920"/>
            <a:ext cx="5760639" cy="3528392"/>
          </a:xfrm>
        </p:spPr>
        <p:txBody>
          <a:bodyPr>
            <a:normAutofit/>
          </a:bodyPr>
          <a:lstStyle/>
          <a:p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</a:t>
            </a:r>
          </a:p>
          <a:p>
            <a:r>
              <a:rPr lang="ru-RU" alt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Негосударственное аккредитованное частное образовательное учреждение высшего профессионального образования </a:t>
            </a:r>
          </a:p>
          <a:p>
            <a:r>
              <a:rPr lang="ru-RU" alt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ГУМАНИТАРНАЯ АКАДЕМИЯ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стаж: </a:t>
            </a:r>
            <a:r>
              <a:rPr lang="ru-RU" alt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лет</a:t>
            </a:r>
          </a:p>
          <a:p>
            <a:r>
              <a:rPr lang="ru-RU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в данном учреждении: </a:t>
            </a:r>
            <a:r>
              <a:rPr lang="ru-RU" alt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года 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260649"/>
            <a:ext cx="7525388" cy="1368151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</a:t>
            </a:r>
            <a: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  <a:t>учреждение дополнительного образования  «Центр внешкольной работы г. Буинска РТ» </a:t>
            </a:r>
            <a:b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Сафина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Гульсина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Хайдаровна</a:t>
            </a:r>
            <a: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  <a: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1026" name="Picture 2" descr="C:\Users\USER\Desktop\5709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564904"/>
            <a:ext cx="2232248" cy="29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124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352928" cy="3024336"/>
          </a:xfrm>
        </p:spPr>
        <p:txBody>
          <a:bodyPr/>
          <a:lstStyle/>
          <a:p>
            <a:pPr algn="ctr"/>
            <a:r>
              <a:rPr lang="ru-RU" dirty="0" smtClean="0"/>
              <a:t>Мои достижение</a:t>
            </a:r>
          </a:p>
          <a:p>
            <a:pPr algn="ctr"/>
            <a:endParaRPr lang="ru-RU" dirty="0"/>
          </a:p>
        </p:txBody>
      </p:sp>
      <p:pic>
        <p:nvPicPr>
          <p:cNvPr id="2050" name="Picture 2" descr="C:\Users\USER\Desktop\грамоты мои скан\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08124"/>
            <a:ext cx="1152127" cy="230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грамоты мои скан\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25410"/>
            <a:ext cx="1065935" cy="228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грамоты мои скан\0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167" y="980728"/>
            <a:ext cx="1409021" cy="222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грамоты мои скан\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80728"/>
            <a:ext cx="1232584" cy="222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грамоты мои скан\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505" y="991848"/>
            <a:ext cx="1399522" cy="231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грамоты мои скан\6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250" y="991848"/>
            <a:ext cx="1507876" cy="227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грамоты мои скан\7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805" y="1004655"/>
            <a:ext cx="1224136" cy="227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051" y="3325929"/>
            <a:ext cx="1112322" cy="15742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37" y="3949745"/>
            <a:ext cx="1431083" cy="20254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90749"/>
            <a:ext cx="1855627" cy="14330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80" y="5225105"/>
            <a:ext cx="1947029" cy="1375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545" y="4886713"/>
            <a:ext cx="1211081" cy="17140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189" y="4895720"/>
            <a:ext cx="1220877" cy="17279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027" y="4886713"/>
            <a:ext cx="1261360" cy="17852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401" y="3456873"/>
            <a:ext cx="1201711" cy="17008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646" y="3431185"/>
            <a:ext cx="1901208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1905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202</TotalTime>
  <Words>43</Words>
  <Application>Microsoft Office PowerPoint</Application>
  <PresentationFormat>Экран (4:3)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Georgia</vt:lpstr>
      <vt:lpstr>Times New Roman</vt:lpstr>
      <vt:lpstr>Trebuchet MS</vt:lpstr>
      <vt:lpstr>Воздушный поток</vt:lpstr>
      <vt:lpstr>Муниципальное бюджетное учреждение дополнительного образования  «Центр внешкольной работы г. Буинска РТ»  Сафина Гульсина Хайдаровна             педагог дополнительного образования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IT_CORP</cp:lastModifiedBy>
  <cp:revision>11</cp:revision>
  <dcterms:created xsi:type="dcterms:W3CDTF">2021-12-07T06:17:30Z</dcterms:created>
  <dcterms:modified xsi:type="dcterms:W3CDTF">2024-02-21T07:34:01Z</dcterms:modified>
</cp:coreProperties>
</file>