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sldIdLst>
    <p:sldId id="278" r:id="rId2"/>
    <p:sldId id="277" r:id="rId3"/>
    <p:sldId id="256" r:id="rId4"/>
    <p:sldId id="257" r:id="rId5"/>
    <p:sldId id="272" r:id="rId6"/>
    <p:sldId id="273" r:id="rId7"/>
    <p:sldId id="271" r:id="rId8"/>
    <p:sldId id="274" r:id="rId9"/>
    <p:sldId id="275" r:id="rId10"/>
    <p:sldId id="270" r:id="rId11"/>
    <p:sldId id="262" r:id="rId12"/>
    <p:sldId id="267" r:id="rId13"/>
    <p:sldId id="268" r:id="rId14"/>
    <p:sldId id="263" r:id="rId15"/>
    <p:sldId id="259" r:id="rId16"/>
    <p:sldId id="276" r:id="rId17"/>
    <p:sldId id="27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3" d="100"/>
          <a:sy n="63" d="100"/>
        </p:scale>
        <p:origin x="-75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5C9D86-E794-400B-A352-FD093ECCA67E}" type="doc">
      <dgm:prSet loTypeId="urn:microsoft.com/office/officeart/2005/8/layout/vList2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4D404845-0DE1-4711-88A6-BA4E6E866540}">
      <dgm:prSet custT="1"/>
      <dgm:spPr/>
      <dgm:t>
        <a:bodyPr/>
        <a:lstStyle/>
        <a:p>
          <a:pPr algn="ctr" rtl="0"/>
          <a:r>
            <a:rPr lang="ru-RU" sz="2400" b="1" dirty="0" smtClean="0">
              <a:solidFill>
                <a:schemeClr val="tx1"/>
              </a:solidFill>
            </a:rPr>
            <a:t>Творческая мастерская</a:t>
          </a:r>
          <a:endParaRPr lang="ru-RU" sz="2400" b="1" dirty="0">
            <a:solidFill>
              <a:schemeClr val="tx1"/>
            </a:solidFill>
          </a:endParaRPr>
        </a:p>
      </dgm:t>
    </dgm:pt>
    <dgm:pt modelId="{9FCC4F8C-47C7-49BC-9F2A-EA5EC0296A21}" type="parTrans" cxnId="{123DA250-D1CA-4B17-934A-81F10E3E3301}">
      <dgm:prSet/>
      <dgm:spPr/>
      <dgm:t>
        <a:bodyPr/>
        <a:lstStyle/>
        <a:p>
          <a:endParaRPr lang="ru-RU"/>
        </a:p>
      </dgm:t>
    </dgm:pt>
    <dgm:pt modelId="{5252AD86-6973-410A-896D-5DFA4B781A87}" type="sibTrans" cxnId="{123DA250-D1CA-4B17-934A-81F10E3E3301}">
      <dgm:prSet/>
      <dgm:spPr/>
      <dgm:t>
        <a:bodyPr/>
        <a:lstStyle/>
        <a:p>
          <a:endParaRPr lang="ru-RU"/>
        </a:p>
      </dgm:t>
    </dgm:pt>
    <dgm:pt modelId="{19D8DA20-8B09-4C94-A692-3F0653882FBC}">
      <dgm:prSet/>
      <dgm:spPr/>
      <dgm:t>
        <a:bodyPr/>
        <a:lstStyle/>
        <a:p>
          <a:pPr rtl="0"/>
          <a:r>
            <a:rPr lang="ru-RU" b="0" i="0" dirty="0" smtClean="0">
              <a:solidFill>
                <a:schemeClr val="tx1"/>
              </a:solidFill>
            </a:rPr>
            <a:t>«КОМАНДЫ  А»</a:t>
          </a:r>
          <a:endParaRPr lang="ru-RU" b="0" i="0" dirty="0">
            <a:solidFill>
              <a:schemeClr val="tx1"/>
            </a:solidFill>
          </a:endParaRPr>
        </a:p>
      </dgm:t>
    </dgm:pt>
    <dgm:pt modelId="{3F5898AC-64FD-4BEB-9BE0-FBA995FF91FB}" type="parTrans" cxnId="{B2A06CC0-91F3-4E0A-84F6-FF226C983DAB}">
      <dgm:prSet/>
      <dgm:spPr/>
      <dgm:t>
        <a:bodyPr/>
        <a:lstStyle/>
        <a:p>
          <a:endParaRPr lang="ru-RU"/>
        </a:p>
      </dgm:t>
    </dgm:pt>
    <dgm:pt modelId="{B9937C50-9450-4A26-AB1E-4CFA9190CF45}" type="sibTrans" cxnId="{B2A06CC0-91F3-4E0A-84F6-FF226C983DAB}">
      <dgm:prSet/>
      <dgm:spPr/>
      <dgm:t>
        <a:bodyPr/>
        <a:lstStyle/>
        <a:p>
          <a:endParaRPr lang="ru-RU"/>
        </a:p>
      </dgm:t>
    </dgm:pt>
    <dgm:pt modelId="{4A45A373-8D82-41A0-84AD-FA3F871AE84A}" type="pres">
      <dgm:prSet presAssocID="{BD5C9D86-E794-400B-A352-FD093ECCA6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8EE971-8C8E-4A04-8270-254A2D06F922}" type="pres">
      <dgm:prSet presAssocID="{4D404845-0DE1-4711-88A6-BA4E6E86654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81131-C3DB-4EC6-8DCE-013EB7B1DCB3}" type="pres">
      <dgm:prSet presAssocID="{5252AD86-6973-410A-896D-5DFA4B781A87}" presName="spacer" presStyleCnt="0"/>
      <dgm:spPr/>
    </dgm:pt>
    <dgm:pt modelId="{9C803D06-CCFC-4808-8FC7-C41F5516A8B2}" type="pres">
      <dgm:prSet presAssocID="{19D8DA20-8B09-4C94-A692-3F0653882FBC}" presName="parentText" presStyleLbl="node1" presStyleIdx="1" presStyleCnt="2" custLinFactNeighborY="-499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3DA250-D1CA-4B17-934A-81F10E3E3301}" srcId="{BD5C9D86-E794-400B-A352-FD093ECCA67E}" destId="{4D404845-0DE1-4711-88A6-BA4E6E866540}" srcOrd="0" destOrd="0" parTransId="{9FCC4F8C-47C7-49BC-9F2A-EA5EC0296A21}" sibTransId="{5252AD86-6973-410A-896D-5DFA4B781A87}"/>
    <dgm:cxn modelId="{B2A06CC0-91F3-4E0A-84F6-FF226C983DAB}" srcId="{BD5C9D86-E794-400B-A352-FD093ECCA67E}" destId="{19D8DA20-8B09-4C94-A692-3F0653882FBC}" srcOrd="1" destOrd="0" parTransId="{3F5898AC-64FD-4BEB-9BE0-FBA995FF91FB}" sibTransId="{B9937C50-9450-4A26-AB1E-4CFA9190CF45}"/>
    <dgm:cxn modelId="{91617371-04FB-4A2F-8E5E-FEABDDF3745C}" type="presOf" srcId="{4D404845-0DE1-4711-88A6-BA4E6E866540}" destId="{D18EE971-8C8E-4A04-8270-254A2D06F922}" srcOrd="0" destOrd="0" presId="urn:microsoft.com/office/officeart/2005/8/layout/vList2"/>
    <dgm:cxn modelId="{E7C65407-5AB9-4027-9587-AA799DCF3DC3}" type="presOf" srcId="{BD5C9D86-E794-400B-A352-FD093ECCA67E}" destId="{4A45A373-8D82-41A0-84AD-FA3F871AE84A}" srcOrd="0" destOrd="0" presId="urn:microsoft.com/office/officeart/2005/8/layout/vList2"/>
    <dgm:cxn modelId="{7F38B229-9254-4DC5-AD62-727AB7C3FE57}" type="presOf" srcId="{19D8DA20-8B09-4C94-A692-3F0653882FBC}" destId="{9C803D06-CCFC-4808-8FC7-C41F5516A8B2}" srcOrd="0" destOrd="0" presId="urn:microsoft.com/office/officeart/2005/8/layout/vList2"/>
    <dgm:cxn modelId="{A656D537-6B1A-4DB5-B45D-DE2C2FF2B9B1}" type="presParOf" srcId="{4A45A373-8D82-41A0-84AD-FA3F871AE84A}" destId="{D18EE971-8C8E-4A04-8270-254A2D06F922}" srcOrd="0" destOrd="0" presId="urn:microsoft.com/office/officeart/2005/8/layout/vList2"/>
    <dgm:cxn modelId="{5DEE8323-BB1A-4A01-BFC1-231324CCA71C}" type="presParOf" srcId="{4A45A373-8D82-41A0-84AD-FA3F871AE84A}" destId="{FB181131-C3DB-4EC6-8DCE-013EB7B1DCB3}" srcOrd="1" destOrd="0" presId="urn:microsoft.com/office/officeart/2005/8/layout/vList2"/>
    <dgm:cxn modelId="{DB6E7F52-D6F1-4BAD-90B0-116A9136EB56}" type="presParOf" srcId="{4A45A373-8D82-41A0-84AD-FA3F871AE84A}" destId="{9C803D06-CCFC-4808-8FC7-C41F5516A8B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DCB6AA-675C-464D-8739-D973B0CCEDB6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3A326DD-9166-40A3-97CB-ACB46D99C318}">
      <dgm:prSet phldrT="[Текст]"/>
      <dgm:spPr/>
      <dgm:t>
        <a:bodyPr/>
        <a:lstStyle/>
        <a:p>
          <a:r>
            <a:rPr lang="ru-RU" dirty="0" smtClean="0"/>
            <a:t>Программное обеспечение</a:t>
          </a:r>
          <a:endParaRPr lang="ru-RU" dirty="0"/>
        </a:p>
      </dgm:t>
    </dgm:pt>
    <dgm:pt modelId="{AF287FF3-49E8-4718-9AF8-E57A2848AAD0}" type="parTrans" cxnId="{720517BD-A098-4934-A3FB-BBE146287C28}">
      <dgm:prSet/>
      <dgm:spPr/>
      <dgm:t>
        <a:bodyPr/>
        <a:lstStyle/>
        <a:p>
          <a:endParaRPr lang="ru-RU"/>
        </a:p>
      </dgm:t>
    </dgm:pt>
    <dgm:pt modelId="{A47DC0EA-7008-4588-A2F0-CA902BBD1B8F}" type="sibTrans" cxnId="{720517BD-A098-4934-A3FB-BBE146287C28}">
      <dgm:prSet/>
      <dgm:spPr/>
      <dgm:t>
        <a:bodyPr/>
        <a:lstStyle/>
        <a:p>
          <a:endParaRPr lang="ru-RU"/>
        </a:p>
      </dgm:t>
    </dgm:pt>
    <dgm:pt modelId="{0D3FADF5-FD48-4393-9AB7-D96EF1D6283A}">
      <dgm:prSet phldrT="[Текст]"/>
      <dgm:spPr/>
      <dgm:t>
        <a:bodyPr/>
        <a:lstStyle/>
        <a:p>
          <a:r>
            <a:rPr lang="ru-RU" dirty="0" smtClean="0"/>
            <a:t>Рабочая программа </a:t>
          </a:r>
          <a:endParaRPr lang="ru-RU" dirty="0"/>
        </a:p>
      </dgm:t>
    </dgm:pt>
    <dgm:pt modelId="{21297C7C-9CA8-459B-9050-908FE6B1A394}" type="parTrans" cxnId="{249ACD2C-8394-41BA-809E-BDCB6BFA28E8}">
      <dgm:prSet/>
      <dgm:spPr/>
      <dgm:t>
        <a:bodyPr/>
        <a:lstStyle/>
        <a:p>
          <a:endParaRPr lang="ru-RU"/>
        </a:p>
      </dgm:t>
    </dgm:pt>
    <dgm:pt modelId="{302C2826-3167-4C36-AC89-67271B6C8134}" type="sibTrans" cxnId="{249ACD2C-8394-41BA-809E-BDCB6BFA28E8}">
      <dgm:prSet/>
      <dgm:spPr/>
      <dgm:t>
        <a:bodyPr/>
        <a:lstStyle/>
        <a:p>
          <a:endParaRPr lang="ru-RU"/>
        </a:p>
      </dgm:t>
    </dgm:pt>
    <dgm:pt modelId="{2D017BA8-9613-467A-89A8-77C009F7DBFE}">
      <dgm:prSet phldrT="[Текст]"/>
      <dgm:spPr/>
      <dgm:t>
        <a:bodyPr/>
        <a:lstStyle/>
        <a:p>
          <a:r>
            <a:rPr lang="ru-RU" dirty="0" smtClean="0"/>
            <a:t>Авторская программа</a:t>
          </a:r>
          <a:endParaRPr lang="ru-RU" dirty="0"/>
        </a:p>
      </dgm:t>
    </dgm:pt>
    <dgm:pt modelId="{CFEF7CE5-1C86-40B6-9E20-F5E765070AA1}" type="parTrans" cxnId="{5597FCA8-BC26-4358-BF00-134178D6BEE8}">
      <dgm:prSet/>
      <dgm:spPr/>
      <dgm:t>
        <a:bodyPr/>
        <a:lstStyle/>
        <a:p>
          <a:endParaRPr lang="ru-RU"/>
        </a:p>
      </dgm:t>
    </dgm:pt>
    <dgm:pt modelId="{54AE5B53-0342-4486-9018-AE0BAC72A0FB}" type="sibTrans" cxnId="{5597FCA8-BC26-4358-BF00-134178D6BEE8}">
      <dgm:prSet/>
      <dgm:spPr/>
      <dgm:t>
        <a:bodyPr/>
        <a:lstStyle/>
        <a:p>
          <a:endParaRPr lang="ru-RU"/>
        </a:p>
      </dgm:t>
    </dgm:pt>
    <dgm:pt modelId="{C71D38E0-6513-424F-B494-EEA0D4F79BE1}">
      <dgm:prSet phldrT="[Текст]"/>
      <dgm:spPr/>
      <dgm:t>
        <a:bodyPr/>
        <a:lstStyle/>
        <a:p>
          <a:r>
            <a:rPr lang="ru-RU" dirty="0" smtClean="0"/>
            <a:t>Информационно-методическое обеспечение</a:t>
          </a:r>
          <a:endParaRPr lang="ru-RU" dirty="0"/>
        </a:p>
      </dgm:t>
    </dgm:pt>
    <dgm:pt modelId="{086077D7-DAE6-453D-9188-4004DC493E54}" type="parTrans" cxnId="{6B63F532-13D7-444A-9434-DFD0A4B6E5BA}">
      <dgm:prSet/>
      <dgm:spPr/>
      <dgm:t>
        <a:bodyPr/>
        <a:lstStyle/>
        <a:p>
          <a:endParaRPr lang="ru-RU"/>
        </a:p>
      </dgm:t>
    </dgm:pt>
    <dgm:pt modelId="{CABEB019-7AAB-4572-84CF-53B230A58746}" type="sibTrans" cxnId="{6B63F532-13D7-444A-9434-DFD0A4B6E5BA}">
      <dgm:prSet/>
      <dgm:spPr/>
      <dgm:t>
        <a:bodyPr/>
        <a:lstStyle/>
        <a:p>
          <a:endParaRPr lang="ru-RU"/>
        </a:p>
      </dgm:t>
    </dgm:pt>
    <dgm:pt modelId="{E6C911CF-FC22-4543-9232-E819E21EB965}">
      <dgm:prSet phldrT="[Текст]"/>
      <dgm:spPr/>
      <dgm:t>
        <a:bodyPr/>
        <a:lstStyle/>
        <a:p>
          <a:r>
            <a:rPr lang="ru-RU" dirty="0" smtClean="0"/>
            <a:t>Методичка</a:t>
          </a:r>
          <a:endParaRPr lang="ru-RU" dirty="0"/>
        </a:p>
      </dgm:t>
    </dgm:pt>
    <dgm:pt modelId="{8EC57E02-B67E-4387-9B52-40B4E997B315}" type="parTrans" cxnId="{28F6D1BF-D458-4467-9212-A89B88606273}">
      <dgm:prSet/>
      <dgm:spPr/>
      <dgm:t>
        <a:bodyPr/>
        <a:lstStyle/>
        <a:p>
          <a:endParaRPr lang="ru-RU"/>
        </a:p>
      </dgm:t>
    </dgm:pt>
    <dgm:pt modelId="{DA8011BF-50CE-4D1A-A596-8713B144C727}" type="sibTrans" cxnId="{28F6D1BF-D458-4467-9212-A89B88606273}">
      <dgm:prSet/>
      <dgm:spPr/>
      <dgm:t>
        <a:bodyPr/>
        <a:lstStyle/>
        <a:p>
          <a:endParaRPr lang="ru-RU"/>
        </a:p>
      </dgm:t>
    </dgm:pt>
    <dgm:pt modelId="{ECDAE38F-D9A0-438F-85C8-4CAC570E98AC}">
      <dgm:prSet phldrT="[Текст]"/>
      <dgm:spPr/>
      <dgm:t>
        <a:bodyPr/>
        <a:lstStyle/>
        <a:p>
          <a:r>
            <a:rPr lang="ru-RU" dirty="0" smtClean="0"/>
            <a:t>Разработки мероприятий</a:t>
          </a:r>
          <a:endParaRPr lang="ru-RU" dirty="0"/>
        </a:p>
      </dgm:t>
    </dgm:pt>
    <dgm:pt modelId="{5A73E739-D25B-48C6-9E4A-6C0B45DDC09C}" type="parTrans" cxnId="{30D20ACF-29F0-4422-B3F4-17E9D961A5B3}">
      <dgm:prSet/>
      <dgm:spPr/>
      <dgm:t>
        <a:bodyPr/>
        <a:lstStyle/>
        <a:p>
          <a:endParaRPr lang="ru-RU"/>
        </a:p>
      </dgm:t>
    </dgm:pt>
    <dgm:pt modelId="{4B878250-5A27-410A-8FBD-3D1B798F9EA3}" type="sibTrans" cxnId="{30D20ACF-29F0-4422-B3F4-17E9D961A5B3}">
      <dgm:prSet/>
      <dgm:spPr/>
      <dgm:t>
        <a:bodyPr/>
        <a:lstStyle/>
        <a:p>
          <a:endParaRPr lang="ru-RU"/>
        </a:p>
      </dgm:t>
    </dgm:pt>
    <dgm:pt modelId="{224BC606-BAB3-4DBB-AC62-C557BF2D98A7}">
      <dgm:prSet phldrT="[Текст]"/>
      <dgm:spPr/>
      <dgm:t>
        <a:bodyPr/>
        <a:lstStyle/>
        <a:p>
          <a:r>
            <a:rPr lang="ru-RU" dirty="0" smtClean="0"/>
            <a:t>Наглядно-оформительское обеспечение</a:t>
          </a:r>
          <a:endParaRPr lang="ru-RU" dirty="0"/>
        </a:p>
      </dgm:t>
    </dgm:pt>
    <dgm:pt modelId="{47B2EE41-5B24-4BEF-BD8D-CF30E2CA6867}" type="parTrans" cxnId="{4146CE9E-E641-4E00-92D5-20AA57B492CF}">
      <dgm:prSet/>
      <dgm:spPr/>
      <dgm:t>
        <a:bodyPr/>
        <a:lstStyle/>
        <a:p>
          <a:endParaRPr lang="ru-RU"/>
        </a:p>
      </dgm:t>
    </dgm:pt>
    <dgm:pt modelId="{5148B9B1-DA2B-46C6-82F1-3006AC87BD91}" type="sibTrans" cxnId="{4146CE9E-E641-4E00-92D5-20AA57B492CF}">
      <dgm:prSet/>
      <dgm:spPr/>
      <dgm:t>
        <a:bodyPr/>
        <a:lstStyle/>
        <a:p>
          <a:endParaRPr lang="ru-RU"/>
        </a:p>
      </dgm:t>
    </dgm:pt>
    <dgm:pt modelId="{A029125D-BF42-4227-A08A-BE14ECB144FE}">
      <dgm:prSet phldrT="[Текст]"/>
      <dgm:spPr/>
      <dgm:t>
        <a:bodyPr/>
        <a:lstStyle/>
        <a:p>
          <a:r>
            <a:rPr lang="ru-RU" dirty="0" smtClean="0"/>
            <a:t>Тематические плакаты</a:t>
          </a:r>
          <a:endParaRPr lang="ru-RU" dirty="0"/>
        </a:p>
      </dgm:t>
    </dgm:pt>
    <dgm:pt modelId="{B724C375-7AE2-4E8D-9AF0-71015DE0008C}" type="parTrans" cxnId="{CBE3E363-F80A-4C54-B82F-D700F3DA1DAD}">
      <dgm:prSet/>
      <dgm:spPr/>
      <dgm:t>
        <a:bodyPr/>
        <a:lstStyle/>
        <a:p>
          <a:endParaRPr lang="ru-RU"/>
        </a:p>
      </dgm:t>
    </dgm:pt>
    <dgm:pt modelId="{08A2C2FA-7F7C-4C05-9DCA-032DD1B3E5AE}" type="sibTrans" cxnId="{CBE3E363-F80A-4C54-B82F-D700F3DA1DAD}">
      <dgm:prSet/>
      <dgm:spPr/>
      <dgm:t>
        <a:bodyPr/>
        <a:lstStyle/>
        <a:p>
          <a:endParaRPr lang="ru-RU"/>
        </a:p>
      </dgm:t>
    </dgm:pt>
    <dgm:pt modelId="{2E537F19-4265-439F-8D9A-3BA1EA2D2005}">
      <dgm:prSet phldrT="[Текст]"/>
      <dgm:spPr/>
      <dgm:t>
        <a:bodyPr/>
        <a:lstStyle/>
        <a:p>
          <a:r>
            <a:rPr lang="ru-RU" dirty="0" smtClean="0"/>
            <a:t>Мультимедийные ресурсы</a:t>
          </a:r>
          <a:endParaRPr lang="ru-RU" dirty="0"/>
        </a:p>
      </dgm:t>
    </dgm:pt>
    <dgm:pt modelId="{CBC73F85-3FD5-414F-8EDA-E56FC84005FE}" type="parTrans" cxnId="{660133CE-BBE8-4095-98FA-D729AD686AEC}">
      <dgm:prSet/>
      <dgm:spPr/>
      <dgm:t>
        <a:bodyPr/>
        <a:lstStyle/>
        <a:p>
          <a:endParaRPr lang="ru-RU"/>
        </a:p>
      </dgm:t>
    </dgm:pt>
    <dgm:pt modelId="{7C18A54F-B539-46DA-847A-CF38727A8E09}" type="sibTrans" cxnId="{660133CE-BBE8-4095-98FA-D729AD686AEC}">
      <dgm:prSet/>
      <dgm:spPr/>
      <dgm:t>
        <a:bodyPr/>
        <a:lstStyle/>
        <a:p>
          <a:endParaRPr lang="ru-RU"/>
        </a:p>
      </dgm:t>
    </dgm:pt>
    <dgm:pt modelId="{26D8A40B-72C2-4529-B88C-8980C6A0A151}" type="pres">
      <dgm:prSet presAssocID="{6BDCB6AA-675C-464D-8739-D973B0CCEDB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8B2248-6AA0-480B-94A5-FCCAA6D619FC}" type="pres">
      <dgm:prSet presAssocID="{224BC606-BAB3-4DBB-AC62-C557BF2D98A7}" presName="boxAndChildren" presStyleCnt="0"/>
      <dgm:spPr/>
    </dgm:pt>
    <dgm:pt modelId="{5D37FCDD-8AE1-4871-95BC-0D982786FE06}" type="pres">
      <dgm:prSet presAssocID="{224BC606-BAB3-4DBB-AC62-C557BF2D98A7}" presName="parentTextBox" presStyleLbl="node1" presStyleIdx="0" presStyleCnt="3"/>
      <dgm:spPr/>
      <dgm:t>
        <a:bodyPr/>
        <a:lstStyle/>
        <a:p>
          <a:endParaRPr lang="ru-RU"/>
        </a:p>
      </dgm:t>
    </dgm:pt>
    <dgm:pt modelId="{7754F89A-1CF3-43D5-B664-0E9ABB0D9864}" type="pres">
      <dgm:prSet presAssocID="{224BC606-BAB3-4DBB-AC62-C557BF2D98A7}" presName="entireBox" presStyleLbl="node1" presStyleIdx="0" presStyleCnt="3"/>
      <dgm:spPr/>
      <dgm:t>
        <a:bodyPr/>
        <a:lstStyle/>
        <a:p>
          <a:endParaRPr lang="ru-RU"/>
        </a:p>
      </dgm:t>
    </dgm:pt>
    <dgm:pt modelId="{B1CB144C-1665-4F39-B7F4-D71391E554D1}" type="pres">
      <dgm:prSet presAssocID="{224BC606-BAB3-4DBB-AC62-C557BF2D98A7}" presName="descendantBox" presStyleCnt="0"/>
      <dgm:spPr/>
    </dgm:pt>
    <dgm:pt modelId="{F357AD6F-BCA9-449D-A2B0-C77C0905F925}" type="pres">
      <dgm:prSet presAssocID="{A029125D-BF42-4227-A08A-BE14ECB144FE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3B34F-6E4E-4D1E-A5C6-F4E89B0600E8}" type="pres">
      <dgm:prSet presAssocID="{2E537F19-4265-439F-8D9A-3BA1EA2D2005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4C52F-C974-4030-8B5E-53FD51951245}" type="pres">
      <dgm:prSet presAssocID="{CABEB019-7AAB-4572-84CF-53B230A58746}" presName="sp" presStyleCnt="0"/>
      <dgm:spPr/>
    </dgm:pt>
    <dgm:pt modelId="{E3ABE5E2-1515-4DB3-AC48-067F3D647185}" type="pres">
      <dgm:prSet presAssocID="{C71D38E0-6513-424F-B494-EEA0D4F79BE1}" presName="arrowAndChildren" presStyleCnt="0"/>
      <dgm:spPr/>
    </dgm:pt>
    <dgm:pt modelId="{1B6D4BDC-BC43-462C-98D6-6C296EEB0242}" type="pres">
      <dgm:prSet presAssocID="{C71D38E0-6513-424F-B494-EEA0D4F79BE1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4A55FABE-C458-4E2B-8FAA-486DA24AB0B5}" type="pres">
      <dgm:prSet presAssocID="{C71D38E0-6513-424F-B494-EEA0D4F79BE1}" presName="arrow" presStyleLbl="node1" presStyleIdx="1" presStyleCnt="3"/>
      <dgm:spPr/>
      <dgm:t>
        <a:bodyPr/>
        <a:lstStyle/>
        <a:p>
          <a:endParaRPr lang="ru-RU"/>
        </a:p>
      </dgm:t>
    </dgm:pt>
    <dgm:pt modelId="{D574E26A-59F7-4349-AC8E-D859DAA96790}" type="pres">
      <dgm:prSet presAssocID="{C71D38E0-6513-424F-B494-EEA0D4F79BE1}" presName="descendantArrow" presStyleCnt="0"/>
      <dgm:spPr/>
    </dgm:pt>
    <dgm:pt modelId="{E9004158-8B73-429A-8091-4B51AE972855}" type="pres">
      <dgm:prSet presAssocID="{E6C911CF-FC22-4543-9232-E819E21EB965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C092C-1117-4B65-86DF-E83944AE4049}" type="pres">
      <dgm:prSet presAssocID="{ECDAE38F-D9A0-438F-85C8-4CAC570E98AC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5F771B-37C7-4F1E-B9FB-E99210768BD1}" type="pres">
      <dgm:prSet presAssocID="{A47DC0EA-7008-4588-A2F0-CA902BBD1B8F}" presName="sp" presStyleCnt="0"/>
      <dgm:spPr/>
    </dgm:pt>
    <dgm:pt modelId="{3E45F1DC-7705-4C55-8383-9B932255CEC4}" type="pres">
      <dgm:prSet presAssocID="{C3A326DD-9166-40A3-97CB-ACB46D99C318}" presName="arrowAndChildren" presStyleCnt="0"/>
      <dgm:spPr/>
    </dgm:pt>
    <dgm:pt modelId="{A554E7AB-0F64-4B89-9F8A-E005CCE5D080}" type="pres">
      <dgm:prSet presAssocID="{C3A326DD-9166-40A3-97CB-ACB46D99C318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9A18D635-CBA8-4A49-9127-BB263FE4A797}" type="pres">
      <dgm:prSet presAssocID="{C3A326DD-9166-40A3-97CB-ACB46D99C318}" presName="arrow" presStyleLbl="node1" presStyleIdx="2" presStyleCnt="3"/>
      <dgm:spPr/>
      <dgm:t>
        <a:bodyPr/>
        <a:lstStyle/>
        <a:p>
          <a:endParaRPr lang="ru-RU"/>
        </a:p>
      </dgm:t>
    </dgm:pt>
    <dgm:pt modelId="{0CF18A3B-D35D-4E77-B97F-C2D777B158A4}" type="pres">
      <dgm:prSet presAssocID="{C3A326DD-9166-40A3-97CB-ACB46D99C318}" presName="descendantArrow" presStyleCnt="0"/>
      <dgm:spPr/>
    </dgm:pt>
    <dgm:pt modelId="{DD1D32C8-B7F4-4DF6-82E7-9C6FB624E129}" type="pres">
      <dgm:prSet presAssocID="{0D3FADF5-FD48-4393-9AB7-D96EF1D6283A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9BB12C-D049-4C87-A76E-F8CC8817EEB2}" type="pres">
      <dgm:prSet presAssocID="{2D017BA8-9613-467A-89A8-77C009F7DBFE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AAE576-490A-4565-BE2E-6BF78D9D1ADA}" type="presOf" srcId="{224BC606-BAB3-4DBB-AC62-C557BF2D98A7}" destId="{7754F89A-1CF3-43D5-B664-0E9ABB0D9864}" srcOrd="1" destOrd="0" presId="urn:microsoft.com/office/officeart/2005/8/layout/process4"/>
    <dgm:cxn modelId="{4146CE9E-E641-4E00-92D5-20AA57B492CF}" srcId="{6BDCB6AA-675C-464D-8739-D973B0CCEDB6}" destId="{224BC606-BAB3-4DBB-AC62-C557BF2D98A7}" srcOrd="2" destOrd="0" parTransId="{47B2EE41-5B24-4BEF-BD8D-CF30E2CA6867}" sibTransId="{5148B9B1-DA2B-46C6-82F1-3006AC87BD91}"/>
    <dgm:cxn modelId="{30D20ACF-29F0-4422-B3F4-17E9D961A5B3}" srcId="{C71D38E0-6513-424F-B494-EEA0D4F79BE1}" destId="{ECDAE38F-D9A0-438F-85C8-4CAC570E98AC}" srcOrd="1" destOrd="0" parTransId="{5A73E739-D25B-48C6-9E4A-6C0B45DDC09C}" sibTransId="{4B878250-5A27-410A-8FBD-3D1B798F9EA3}"/>
    <dgm:cxn modelId="{8C2B1B6D-45F1-498D-9276-C4F97CE07DEE}" type="presOf" srcId="{ECDAE38F-D9A0-438F-85C8-4CAC570E98AC}" destId="{EC6C092C-1117-4B65-86DF-E83944AE4049}" srcOrd="0" destOrd="0" presId="urn:microsoft.com/office/officeart/2005/8/layout/process4"/>
    <dgm:cxn modelId="{660133CE-BBE8-4095-98FA-D729AD686AEC}" srcId="{224BC606-BAB3-4DBB-AC62-C557BF2D98A7}" destId="{2E537F19-4265-439F-8D9A-3BA1EA2D2005}" srcOrd="1" destOrd="0" parTransId="{CBC73F85-3FD5-414F-8EDA-E56FC84005FE}" sibTransId="{7C18A54F-B539-46DA-847A-CF38727A8E09}"/>
    <dgm:cxn modelId="{FEB6AD0E-9D12-425A-9AD3-94DEE3AD678C}" type="presOf" srcId="{0D3FADF5-FD48-4393-9AB7-D96EF1D6283A}" destId="{DD1D32C8-B7F4-4DF6-82E7-9C6FB624E129}" srcOrd="0" destOrd="0" presId="urn:microsoft.com/office/officeart/2005/8/layout/process4"/>
    <dgm:cxn modelId="{C895FBB5-A9FB-4DE3-906A-AB6178A0F344}" type="presOf" srcId="{A029125D-BF42-4227-A08A-BE14ECB144FE}" destId="{F357AD6F-BCA9-449D-A2B0-C77C0905F925}" srcOrd="0" destOrd="0" presId="urn:microsoft.com/office/officeart/2005/8/layout/process4"/>
    <dgm:cxn modelId="{F07F0302-18CF-41C9-892B-A2358D5D934E}" type="presOf" srcId="{224BC606-BAB3-4DBB-AC62-C557BF2D98A7}" destId="{5D37FCDD-8AE1-4871-95BC-0D982786FE06}" srcOrd="0" destOrd="0" presId="urn:microsoft.com/office/officeart/2005/8/layout/process4"/>
    <dgm:cxn modelId="{CBE3E363-F80A-4C54-B82F-D700F3DA1DAD}" srcId="{224BC606-BAB3-4DBB-AC62-C557BF2D98A7}" destId="{A029125D-BF42-4227-A08A-BE14ECB144FE}" srcOrd="0" destOrd="0" parTransId="{B724C375-7AE2-4E8D-9AF0-71015DE0008C}" sibTransId="{08A2C2FA-7F7C-4C05-9DCA-032DD1B3E5AE}"/>
    <dgm:cxn modelId="{28F6D1BF-D458-4467-9212-A89B88606273}" srcId="{C71D38E0-6513-424F-B494-EEA0D4F79BE1}" destId="{E6C911CF-FC22-4543-9232-E819E21EB965}" srcOrd="0" destOrd="0" parTransId="{8EC57E02-B67E-4387-9B52-40B4E997B315}" sibTransId="{DA8011BF-50CE-4D1A-A596-8713B144C727}"/>
    <dgm:cxn modelId="{DD57389E-7F5E-4780-BA7A-67FE70172B4C}" type="presOf" srcId="{C71D38E0-6513-424F-B494-EEA0D4F79BE1}" destId="{1B6D4BDC-BC43-462C-98D6-6C296EEB0242}" srcOrd="0" destOrd="0" presId="urn:microsoft.com/office/officeart/2005/8/layout/process4"/>
    <dgm:cxn modelId="{ADCB03C4-0C13-450D-818C-954608628329}" type="presOf" srcId="{C71D38E0-6513-424F-B494-EEA0D4F79BE1}" destId="{4A55FABE-C458-4E2B-8FAA-486DA24AB0B5}" srcOrd="1" destOrd="0" presId="urn:microsoft.com/office/officeart/2005/8/layout/process4"/>
    <dgm:cxn modelId="{06CE341F-A377-4EDC-8462-41F2D7CDFA92}" type="presOf" srcId="{E6C911CF-FC22-4543-9232-E819E21EB965}" destId="{E9004158-8B73-429A-8091-4B51AE972855}" srcOrd="0" destOrd="0" presId="urn:microsoft.com/office/officeart/2005/8/layout/process4"/>
    <dgm:cxn modelId="{6B63F532-13D7-444A-9434-DFD0A4B6E5BA}" srcId="{6BDCB6AA-675C-464D-8739-D973B0CCEDB6}" destId="{C71D38E0-6513-424F-B494-EEA0D4F79BE1}" srcOrd="1" destOrd="0" parTransId="{086077D7-DAE6-453D-9188-4004DC493E54}" sibTransId="{CABEB019-7AAB-4572-84CF-53B230A58746}"/>
    <dgm:cxn modelId="{99AE9CCB-A3DC-418F-B404-6B66AEDF849F}" type="presOf" srcId="{C3A326DD-9166-40A3-97CB-ACB46D99C318}" destId="{A554E7AB-0F64-4B89-9F8A-E005CCE5D080}" srcOrd="0" destOrd="0" presId="urn:microsoft.com/office/officeart/2005/8/layout/process4"/>
    <dgm:cxn modelId="{249ACD2C-8394-41BA-809E-BDCB6BFA28E8}" srcId="{C3A326DD-9166-40A3-97CB-ACB46D99C318}" destId="{0D3FADF5-FD48-4393-9AB7-D96EF1D6283A}" srcOrd="0" destOrd="0" parTransId="{21297C7C-9CA8-459B-9050-908FE6B1A394}" sibTransId="{302C2826-3167-4C36-AC89-67271B6C8134}"/>
    <dgm:cxn modelId="{12DA6CAF-5C0B-40DB-8266-A438266D518B}" type="presOf" srcId="{6BDCB6AA-675C-464D-8739-D973B0CCEDB6}" destId="{26D8A40B-72C2-4529-B88C-8980C6A0A151}" srcOrd="0" destOrd="0" presId="urn:microsoft.com/office/officeart/2005/8/layout/process4"/>
    <dgm:cxn modelId="{5597FCA8-BC26-4358-BF00-134178D6BEE8}" srcId="{C3A326DD-9166-40A3-97CB-ACB46D99C318}" destId="{2D017BA8-9613-467A-89A8-77C009F7DBFE}" srcOrd="1" destOrd="0" parTransId="{CFEF7CE5-1C86-40B6-9E20-F5E765070AA1}" sibTransId="{54AE5B53-0342-4486-9018-AE0BAC72A0FB}"/>
    <dgm:cxn modelId="{720517BD-A098-4934-A3FB-BBE146287C28}" srcId="{6BDCB6AA-675C-464D-8739-D973B0CCEDB6}" destId="{C3A326DD-9166-40A3-97CB-ACB46D99C318}" srcOrd="0" destOrd="0" parTransId="{AF287FF3-49E8-4718-9AF8-E57A2848AAD0}" sibTransId="{A47DC0EA-7008-4588-A2F0-CA902BBD1B8F}"/>
    <dgm:cxn modelId="{26A03858-6A4C-4F57-BA9A-A69E02C82BF6}" type="presOf" srcId="{2E537F19-4265-439F-8D9A-3BA1EA2D2005}" destId="{83F3B34F-6E4E-4D1E-A5C6-F4E89B0600E8}" srcOrd="0" destOrd="0" presId="urn:microsoft.com/office/officeart/2005/8/layout/process4"/>
    <dgm:cxn modelId="{F0BFFC56-6103-4283-B16B-A9C4A9EDC055}" type="presOf" srcId="{C3A326DD-9166-40A3-97CB-ACB46D99C318}" destId="{9A18D635-CBA8-4A49-9127-BB263FE4A797}" srcOrd="1" destOrd="0" presId="urn:microsoft.com/office/officeart/2005/8/layout/process4"/>
    <dgm:cxn modelId="{3E19AD23-6E75-4C5A-A53D-A62D22ADB1A8}" type="presOf" srcId="{2D017BA8-9613-467A-89A8-77C009F7DBFE}" destId="{C19BB12C-D049-4C87-A76E-F8CC8817EEB2}" srcOrd="0" destOrd="0" presId="urn:microsoft.com/office/officeart/2005/8/layout/process4"/>
    <dgm:cxn modelId="{8A50991D-DE2C-4727-865B-9F26EF17E79D}" type="presParOf" srcId="{26D8A40B-72C2-4529-B88C-8980C6A0A151}" destId="{348B2248-6AA0-480B-94A5-FCCAA6D619FC}" srcOrd="0" destOrd="0" presId="urn:microsoft.com/office/officeart/2005/8/layout/process4"/>
    <dgm:cxn modelId="{D22F9221-BDAE-4459-A311-0033609E2E98}" type="presParOf" srcId="{348B2248-6AA0-480B-94A5-FCCAA6D619FC}" destId="{5D37FCDD-8AE1-4871-95BC-0D982786FE06}" srcOrd="0" destOrd="0" presId="urn:microsoft.com/office/officeart/2005/8/layout/process4"/>
    <dgm:cxn modelId="{404B76FA-50AF-4C3F-B5EA-801A1E98B5AD}" type="presParOf" srcId="{348B2248-6AA0-480B-94A5-FCCAA6D619FC}" destId="{7754F89A-1CF3-43D5-B664-0E9ABB0D9864}" srcOrd="1" destOrd="0" presId="urn:microsoft.com/office/officeart/2005/8/layout/process4"/>
    <dgm:cxn modelId="{5BBBCCB7-B24D-472A-8AD8-F0EE05346B49}" type="presParOf" srcId="{348B2248-6AA0-480B-94A5-FCCAA6D619FC}" destId="{B1CB144C-1665-4F39-B7F4-D71391E554D1}" srcOrd="2" destOrd="0" presId="urn:microsoft.com/office/officeart/2005/8/layout/process4"/>
    <dgm:cxn modelId="{1C359AC6-0BCE-437F-AA0C-D911C9EC1213}" type="presParOf" srcId="{B1CB144C-1665-4F39-B7F4-D71391E554D1}" destId="{F357AD6F-BCA9-449D-A2B0-C77C0905F925}" srcOrd="0" destOrd="0" presId="urn:microsoft.com/office/officeart/2005/8/layout/process4"/>
    <dgm:cxn modelId="{EED11EE6-9800-45BE-B91F-B84706582BD7}" type="presParOf" srcId="{B1CB144C-1665-4F39-B7F4-D71391E554D1}" destId="{83F3B34F-6E4E-4D1E-A5C6-F4E89B0600E8}" srcOrd="1" destOrd="0" presId="urn:microsoft.com/office/officeart/2005/8/layout/process4"/>
    <dgm:cxn modelId="{6EA2DDBE-37B9-4999-B33F-11D77E8B974B}" type="presParOf" srcId="{26D8A40B-72C2-4529-B88C-8980C6A0A151}" destId="{1B54C52F-C974-4030-8B5E-53FD51951245}" srcOrd="1" destOrd="0" presId="urn:microsoft.com/office/officeart/2005/8/layout/process4"/>
    <dgm:cxn modelId="{2BCFE6B6-ECD9-4C49-B833-26AD2AE8D0FE}" type="presParOf" srcId="{26D8A40B-72C2-4529-B88C-8980C6A0A151}" destId="{E3ABE5E2-1515-4DB3-AC48-067F3D647185}" srcOrd="2" destOrd="0" presId="urn:microsoft.com/office/officeart/2005/8/layout/process4"/>
    <dgm:cxn modelId="{C0A23D0C-C390-460C-A471-349493570866}" type="presParOf" srcId="{E3ABE5E2-1515-4DB3-AC48-067F3D647185}" destId="{1B6D4BDC-BC43-462C-98D6-6C296EEB0242}" srcOrd="0" destOrd="0" presId="urn:microsoft.com/office/officeart/2005/8/layout/process4"/>
    <dgm:cxn modelId="{78107937-3C59-4BC2-BF50-B0817BD4F248}" type="presParOf" srcId="{E3ABE5E2-1515-4DB3-AC48-067F3D647185}" destId="{4A55FABE-C458-4E2B-8FAA-486DA24AB0B5}" srcOrd="1" destOrd="0" presId="urn:microsoft.com/office/officeart/2005/8/layout/process4"/>
    <dgm:cxn modelId="{E7588ED2-C27E-40CD-8EEB-6061B6306B34}" type="presParOf" srcId="{E3ABE5E2-1515-4DB3-AC48-067F3D647185}" destId="{D574E26A-59F7-4349-AC8E-D859DAA96790}" srcOrd="2" destOrd="0" presId="urn:microsoft.com/office/officeart/2005/8/layout/process4"/>
    <dgm:cxn modelId="{5BAB219C-CE61-4EDE-80A5-A00BF58C402D}" type="presParOf" srcId="{D574E26A-59F7-4349-AC8E-D859DAA96790}" destId="{E9004158-8B73-429A-8091-4B51AE972855}" srcOrd="0" destOrd="0" presId="urn:microsoft.com/office/officeart/2005/8/layout/process4"/>
    <dgm:cxn modelId="{6113CDF5-64AE-4B34-BBE2-13F8823549E6}" type="presParOf" srcId="{D574E26A-59F7-4349-AC8E-D859DAA96790}" destId="{EC6C092C-1117-4B65-86DF-E83944AE4049}" srcOrd="1" destOrd="0" presId="urn:microsoft.com/office/officeart/2005/8/layout/process4"/>
    <dgm:cxn modelId="{655385A3-A9C8-421D-80C4-81561033D12E}" type="presParOf" srcId="{26D8A40B-72C2-4529-B88C-8980C6A0A151}" destId="{E15F771B-37C7-4F1E-B9FB-E99210768BD1}" srcOrd="3" destOrd="0" presId="urn:microsoft.com/office/officeart/2005/8/layout/process4"/>
    <dgm:cxn modelId="{C078AB70-5170-4A5A-A169-694D5C1537AD}" type="presParOf" srcId="{26D8A40B-72C2-4529-B88C-8980C6A0A151}" destId="{3E45F1DC-7705-4C55-8383-9B932255CEC4}" srcOrd="4" destOrd="0" presId="urn:microsoft.com/office/officeart/2005/8/layout/process4"/>
    <dgm:cxn modelId="{7C4B0080-CA0B-4FD9-BC9D-E3A96AC07569}" type="presParOf" srcId="{3E45F1DC-7705-4C55-8383-9B932255CEC4}" destId="{A554E7AB-0F64-4B89-9F8A-E005CCE5D080}" srcOrd="0" destOrd="0" presId="urn:microsoft.com/office/officeart/2005/8/layout/process4"/>
    <dgm:cxn modelId="{F6083E05-B093-4714-998F-0E7418EFEA7A}" type="presParOf" srcId="{3E45F1DC-7705-4C55-8383-9B932255CEC4}" destId="{9A18D635-CBA8-4A49-9127-BB263FE4A797}" srcOrd="1" destOrd="0" presId="urn:microsoft.com/office/officeart/2005/8/layout/process4"/>
    <dgm:cxn modelId="{4AFDA3B5-A699-47F4-B547-6527FF2821B4}" type="presParOf" srcId="{3E45F1DC-7705-4C55-8383-9B932255CEC4}" destId="{0CF18A3B-D35D-4E77-B97F-C2D777B158A4}" srcOrd="2" destOrd="0" presId="urn:microsoft.com/office/officeart/2005/8/layout/process4"/>
    <dgm:cxn modelId="{9F0D97C6-5169-4C96-B6FE-85CC6787EE6C}" type="presParOf" srcId="{0CF18A3B-D35D-4E77-B97F-C2D777B158A4}" destId="{DD1D32C8-B7F4-4DF6-82E7-9C6FB624E129}" srcOrd="0" destOrd="0" presId="urn:microsoft.com/office/officeart/2005/8/layout/process4"/>
    <dgm:cxn modelId="{20E7567B-77FB-4DE3-BDE2-34B7D924B1CA}" type="presParOf" srcId="{0CF18A3B-D35D-4E77-B97F-C2D777B158A4}" destId="{C19BB12C-D049-4C87-A76E-F8CC8817EEB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8EE971-8C8E-4A04-8270-254A2D06F922}">
      <dsp:nvSpPr>
        <dsp:cNvPr id="0" name=""/>
        <dsp:cNvSpPr/>
      </dsp:nvSpPr>
      <dsp:spPr>
        <a:xfrm>
          <a:off x="0" y="15777"/>
          <a:ext cx="4645718" cy="725399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Творческая мастерская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5411" y="51188"/>
        <a:ext cx="4574896" cy="654577"/>
      </dsp:txXfrm>
    </dsp:sp>
    <dsp:sp modelId="{9C803D06-CCFC-4808-8FC7-C41F5516A8B2}">
      <dsp:nvSpPr>
        <dsp:cNvPr id="0" name=""/>
        <dsp:cNvSpPr/>
      </dsp:nvSpPr>
      <dsp:spPr>
        <a:xfrm>
          <a:off x="0" y="785818"/>
          <a:ext cx="4645718" cy="725399"/>
        </a:xfrm>
        <a:prstGeom prst="roundRect">
          <a:avLst/>
        </a:prstGeom>
        <a:solidFill>
          <a:schemeClr val="accent1">
            <a:shade val="80000"/>
            <a:hueOff val="224272"/>
            <a:satOff val="-54"/>
            <a:lumOff val="2509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0" i="0" kern="1200" dirty="0" smtClean="0">
              <a:solidFill>
                <a:schemeClr val="tx1"/>
              </a:solidFill>
            </a:rPr>
            <a:t>«КОМАНДЫ  А»</a:t>
          </a:r>
          <a:endParaRPr lang="ru-RU" sz="3100" b="0" i="0" kern="1200" dirty="0">
            <a:solidFill>
              <a:schemeClr val="tx1"/>
            </a:solidFill>
          </a:endParaRPr>
        </a:p>
      </dsp:txBody>
      <dsp:txXfrm>
        <a:off x="35411" y="821229"/>
        <a:ext cx="4574896" cy="6545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54F89A-1CF3-43D5-B664-0E9ABB0D9864}">
      <dsp:nvSpPr>
        <dsp:cNvPr id="0" name=""/>
        <dsp:cNvSpPr/>
      </dsp:nvSpPr>
      <dsp:spPr>
        <a:xfrm>
          <a:off x="0" y="3059187"/>
          <a:ext cx="6096000" cy="10040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Наглядно-оформительское обеспечение</a:t>
          </a:r>
          <a:endParaRPr lang="ru-RU" sz="1900" kern="1200" dirty="0"/>
        </a:p>
      </dsp:txBody>
      <dsp:txXfrm>
        <a:off x="0" y="3059187"/>
        <a:ext cx="6096000" cy="542210"/>
      </dsp:txXfrm>
    </dsp:sp>
    <dsp:sp modelId="{F357AD6F-BCA9-449D-A2B0-C77C0905F925}">
      <dsp:nvSpPr>
        <dsp:cNvPr id="0" name=""/>
        <dsp:cNvSpPr/>
      </dsp:nvSpPr>
      <dsp:spPr>
        <a:xfrm>
          <a:off x="0" y="3581316"/>
          <a:ext cx="3047999" cy="46188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Тематические плакаты</a:t>
          </a:r>
          <a:endParaRPr lang="ru-RU" sz="1800" kern="1200" dirty="0"/>
        </a:p>
      </dsp:txBody>
      <dsp:txXfrm>
        <a:off x="0" y="3581316"/>
        <a:ext cx="3047999" cy="461883"/>
      </dsp:txXfrm>
    </dsp:sp>
    <dsp:sp modelId="{83F3B34F-6E4E-4D1E-A5C6-F4E89B0600E8}">
      <dsp:nvSpPr>
        <dsp:cNvPr id="0" name=""/>
        <dsp:cNvSpPr/>
      </dsp:nvSpPr>
      <dsp:spPr>
        <a:xfrm>
          <a:off x="3048000" y="3581316"/>
          <a:ext cx="3047999" cy="46188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Мультимедийные ресурсы</a:t>
          </a:r>
          <a:endParaRPr lang="ru-RU" sz="1800" kern="1200" dirty="0"/>
        </a:p>
      </dsp:txBody>
      <dsp:txXfrm>
        <a:off x="3048000" y="3581316"/>
        <a:ext cx="3047999" cy="461883"/>
      </dsp:txXfrm>
    </dsp:sp>
    <dsp:sp modelId="{4A55FABE-C458-4E2B-8FAA-486DA24AB0B5}">
      <dsp:nvSpPr>
        <dsp:cNvPr id="0" name=""/>
        <dsp:cNvSpPr/>
      </dsp:nvSpPr>
      <dsp:spPr>
        <a:xfrm rot="10800000">
          <a:off x="0" y="1529953"/>
          <a:ext cx="6096000" cy="154429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Информационно-методическое обеспечение</a:t>
          </a:r>
          <a:endParaRPr lang="ru-RU" sz="1900" kern="1200" dirty="0"/>
        </a:p>
      </dsp:txBody>
      <dsp:txXfrm rot="-10800000">
        <a:off x="0" y="1529953"/>
        <a:ext cx="6096000" cy="542047"/>
      </dsp:txXfrm>
    </dsp:sp>
    <dsp:sp modelId="{E9004158-8B73-429A-8091-4B51AE972855}">
      <dsp:nvSpPr>
        <dsp:cNvPr id="0" name=""/>
        <dsp:cNvSpPr/>
      </dsp:nvSpPr>
      <dsp:spPr>
        <a:xfrm>
          <a:off x="0" y="2072001"/>
          <a:ext cx="3047999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Методичка</a:t>
          </a:r>
          <a:endParaRPr lang="ru-RU" sz="1800" kern="1200" dirty="0"/>
        </a:p>
      </dsp:txBody>
      <dsp:txXfrm>
        <a:off x="0" y="2072001"/>
        <a:ext cx="3047999" cy="461744"/>
      </dsp:txXfrm>
    </dsp:sp>
    <dsp:sp modelId="{EC6C092C-1117-4B65-86DF-E83944AE4049}">
      <dsp:nvSpPr>
        <dsp:cNvPr id="0" name=""/>
        <dsp:cNvSpPr/>
      </dsp:nvSpPr>
      <dsp:spPr>
        <a:xfrm>
          <a:off x="3048000" y="2072001"/>
          <a:ext cx="3047999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Разработки мероприятий</a:t>
          </a:r>
          <a:endParaRPr lang="ru-RU" sz="1800" kern="1200" dirty="0"/>
        </a:p>
      </dsp:txBody>
      <dsp:txXfrm>
        <a:off x="3048000" y="2072001"/>
        <a:ext cx="3047999" cy="461744"/>
      </dsp:txXfrm>
    </dsp:sp>
    <dsp:sp modelId="{9A18D635-CBA8-4A49-9127-BB263FE4A797}">
      <dsp:nvSpPr>
        <dsp:cNvPr id="0" name=""/>
        <dsp:cNvSpPr/>
      </dsp:nvSpPr>
      <dsp:spPr>
        <a:xfrm rot="10800000">
          <a:off x="0" y="718"/>
          <a:ext cx="6096000" cy="154429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Программное обеспечение</a:t>
          </a:r>
          <a:endParaRPr lang="ru-RU" sz="1900" kern="1200" dirty="0"/>
        </a:p>
      </dsp:txBody>
      <dsp:txXfrm rot="-10800000">
        <a:off x="0" y="718"/>
        <a:ext cx="6096000" cy="542047"/>
      </dsp:txXfrm>
    </dsp:sp>
    <dsp:sp modelId="{DD1D32C8-B7F4-4DF6-82E7-9C6FB624E129}">
      <dsp:nvSpPr>
        <dsp:cNvPr id="0" name=""/>
        <dsp:cNvSpPr/>
      </dsp:nvSpPr>
      <dsp:spPr>
        <a:xfrm>
          <a:off x="0" y="542766"/>
          <a:ext cx="3047999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Рабочая программа </a:t>
          </a:r>
          <a:endParaRPr lang="ru-RU" sz="1800" kern="1200" dirty="0"/>
        </a:p>
      </dsp:txBody>
      <dsp:txXfrm>
        <a:off x="0" y="542766"/>
        <a:ext cx="3047999" cy="461744"/>
      </dsp:txXfrm>
    </dsp:sp>
    <dsp:sp modelId="{C19BB12C-D049-4C87-A76E-F8CC8817EEB2}">
      <dsp:nvSpPr>
        <dsp:cNvPr id="0" name=""/>
        <dsp:cNvSpPr/>
      </dsp:nvSpPr>
      <dsp:spPr>
        <a:xfrm>
          <a:off x="3048000" y="542766"/>
          <a:ext cx="3047999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Авторская программа</a:t>
          </a:r>
          <a:endParaRPr lang="ru-RU" sz="1800" kern="1200" dirty="0"/>
        </a:p>
      </dsp:txBody>
      <dsp:txXfrm>
        <a:off x="3048000" y="542766"/>
        <a:ext cx="3047999" cy="461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52.jpeg"/><Relationship Id="rId5" Type="http://schemas.openxmlformats.org/officeDocument/2006/relationships/diagramLayout" Target="../diagrams/layout1.xml"/><Relationship Id="rId15" Type="http://schemas.openxmlformats.org/officeDocument/2006/relationships/image" Target="../media/image56.jpeg"/><Relationship Id="rId10" Type="http://schemas.openxmlformats.org/officeDocument/2006/relationships/image" Target="../media/image51.jpeg"/><Relationship Id="rId4" Type="http://schemas.openxmlformats.org/officeDocument/2006/relationships/diagramData" Target="../diagrams/data1.xml"/><Relationship Id="rId9" Type="http://schemas.openxmlformats.org/officeDocument/2006/relationships/image" Target="../media/image50.png"/><Relationship Id="rId1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0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62.jpeg"/><Relationship Id="rId5" Type="http://schemas.openxmlformats.org/officeDocument/2006/relationships/image" Target="../media/image59.jpeg"/><Relationship Id="rId10" Type="http://schemas.microsoft.com/office/2007/relationships/hdphoto" Target="../media/hdphoto4.wdp"/><Relationship Id="rId4" Type="http://schemas.openxmlformats.org/officeDocument/2006/relationships/image" Target="../media/image58.jpeg"/><Relationship Id="rId9" Type="http://schemas.openxmlformats.org/officeDocument/2006/relationships/image" Target="../media/image6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jpeg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619672" y="-58474"/>
            <a:ext cx="7416824" cy="150810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бюджетное учреждение дополнительного образования «Центр внешкольной работы г. Буинска РТ»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3211736" y="6413266"/>
            <a:ext cx="18796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БУИНСК 2020</a:t>
            </a:r>
            <a:endParaRPr lang="ru-RU" sz="2000" b="1" dirty="0">
              <a:solidFill>
                <a:srgbClr val="CC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WordArt 12"/>
          <p:cNvSpPr>
            <a:spLocks noChangeArrowheads="1" noChangeShapeType="1" noTextEdit="1"/>
          </p:cNvSpPr>
          <p:nvPr/>
        </p:nvSpPr>
        <p:spPr bwMode="auto">
          <a:xfrm>
            <a:off x="0" y="980728"/>
            <a:ext cx="9144000" cy="4752528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kern="1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Зональный этап </a:t>
            </a: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Республиканского конкурса</a:t>
            </a:r>
          </a:p>
          <a:p>
            <a:pPr algn="ctr"/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профессионального мастерства работников </a:t>
            </a:r>
          </a:p>
          <a:p>
            <a:pPr algn="ctr"/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сферы воспитания и дополнительного образования детей</a:t>
            </a:r>
            <a:b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«Сердце отдаю детям»</a:t>
            </a:r>
          </a:p>
          <a:p>
            <a:pPr algn="ctr"/>
            <a:r>
              <a:rPr lang="ru-RU" sz="4000" b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 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980" t="26933" r="30667" b="34622"/>
          <a:stretch/>
        </p:blipFill>
        <p:spPr bwMode="auto">
          <a:xfrm>
            <a:off x="0" y="82326"/>
            <a:ext cx="1742946" cy="1042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2452"/>
            <a:ext cx="2134757" cy="232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075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304800"/>
            <a:ext cx="6553200" cy="7159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tx1">
                    <a:lumMod val="50000"/>
                  </a:schemeClr>
                </a:solidFill>
              </a:rPr>
              <a:t>Листы самооценки</a:t>
            </a:r>
            <a:endParaRPr lang="ru-RU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295400"/>
            <a:ext cx="8686800" cy="19082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dirty="0" err="1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t>Фамилия___________</a:t>
            </a:r>
            <a:endParaRPr lang="ru-RU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  <a:p>
            <a:pPr>
              <a:defRPr/>
            </a:pP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t>- знаю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t>создавать  видеоролики     </a:t>
            </a:r>
            <a:endParaRPr lang="ru-RU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  <a:p>
            <a:pPr>
              <a:defRPr/>
            </a:pP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t>- умею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t>делать звукомонтаж</a:t>
            </a:r>
            <a:endParaRPr lang="ru-RU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  <a:p>
            <a:pPr>
              <a:defRPr/>
            </a:pP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t>- умею писать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t>сценарий                               </a:t>
            </a:r>
            <a:endParaRPr lang="ru-RU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  <a:p>
            <a:pPr>
              <a:defRPr/>
            </a:pPr>
            <a:endParaRPr lang="ru-RU" sz="18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t>Рефлексивные дневники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38200" y="3733800"/>
          <a:ext cx="7772400" cy="2378076"/>
        </p:xfrm>
        <a:graphic>
          <a:graphicData uri="http://schemas.openxmlformats.org/drawingml/2006/table">
            <a:tbl>
              <a:tblPr/>
              <a:tblGrid>
                <a:gridCol w="1223962"/>
                <a:gridCol w="2232025"/>
                <a:gridCol w="2160588"/>
                <a:gridCol w="2155825"/>
              </a:tblGrid>
              <a:tr h="640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задание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 оцениваю себя сам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оценивает товарищ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оценивает учитель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67" name="AutoShape 4"/>
          <p:cNvSpPr>
            <a:spLocks noChangeArrowheads="1"/>
          </p:cNvSpPr>
          <p:nvPr/>
        </p:nvSpPr>
        <p:spPr bwMode="auto">
          <a:xfrm>
            <a:off x="8172450" y="1676400"/>
            <a:ext cx="341313" cy="342900"/>
          </a:xfrm>
          <a:prstGeom prst="smileyFace">
            <a:avLst>
              <a:gd name="adj" fmla="val 4653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4368" name="AutoShape 5"/>
          <p:cNvSpPr>
            <a:spLocks noChangeArrowheads="1"/>
          </p:cNvSpPr>
          <p:nvPr/>
        </p:nvSpPr>
        <p:spPr bwMode="auto">
          <a:xfrm>
            <a:off x="8172450" y="2057400"/>
            <a:ext cx="341313" cy="342900"/>
          </a:xfrm>
          <a:prstGeom prst="smileyFace">
            <a:avLst>
              <a:gd name="adj" fmla="val 4653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4369" name="AutoShape 5"/>
          <p:cNvSpPr>
            <a:spLocks noChangeArrowheads="1"/>
          </p:cNvSpPr>
          <p:nvPr/>
        </p:nvSpPr>
        <p:spPr bwMode="auto">
          <a:xfrm>
            <a:off x="8172450" y="2476500"/>
            <a:ext cx="341313" cy="342900"/>
          </a:xfrm>
          <a:prstGeom prst="smileyFace">
            <a:avLst>
              <a:gd name="adj" fmla="val 4653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597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smtClean="0">
                <a:solidFill>
                  <a:srgbClr val="A50021"/>
                </a:solidFill>
                <a:latin typeface="Times New Roman" pitchFamily="18" charset="0"/>
              </a:rPr>
              <a:t>Формы и методы профориентационной работы</a:t>
            </a:r>
            <a:r>
              <a:rPr lang="ru-RU" smtClean="0"/>
              <a:t> 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Общественно- полезная деятельность </a:t>
            </a:r>
          </a:p>
          <a:p>
            <a:pPr eaLnBrk="1" hangingPunct="1"/>
            <a:r>
              <a:rPr lang="ru-RU" smtClean="0"/>
              <a:t>Беседы, рассказы о профессиях</a:t>
            </a:r>
          </a:p>
          <a:p>
            <a:pPr eaLnBrk="1" hangingPunct="1"/>
            <a:r>
              <a:rPr lang="ru-RU" smtClean="0"/>
              <a:t>Встречи с людьми разных профессий</a:t>
            </a:r>
          </a:p>
          <a:p>
            <a:pPr eaLnBrk="1" hangingPunct="1"/>
            <a:r>
              <a:rPr lang="ru-RU" smtClean="0"/>
              <a:t>Проектные и исследовательские работы</a:t>
            </a:r>
          </a:p>
          <a:p>
            <a:pPr eaLnBrk="1" hangingPunct="1"/>
            <a:r>
              <a:rPr lang="ru-RU" smtClean="0"/>
              <a:t>Экскурсии на предприятия </a:t>
            </a:r>
          </a:p>
          <a:p>
            <a:pPr eaLnBrk="1" hangingPunct="1"/>
            <a:r>
              <a:rPr lang="ru-RU" smtClean="0"/>
              <a:t>Просмотр видеороликов</a:t>
            </a:r>
          </a:p>
          <a:p>
            <a:pPr eaLnBrk="1" hangingPunct="1"/>
            <a:r>
              <a:rPr lang="ru-RU" smtClean="0"/>
              <a:t>Игры, викторины</a:t>
            </a:r>
          </a:p>
          <a:p>
            <a:endParaRPr lang="ru-RU" smtClean="0"/>
          </a:p>
        </p:txBody>
      </p:sp>
      <p:pic>
        <p:nvPicPr>
          <p:cNvPr id="7172" name="Picture 9" descr="hello_html_6b4ca83b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419600"/>
            <a:ext cx="20097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194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митрий-Оля\Desktop\logo_navigator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32193"/>
            <a:ext cx="6085910" cy="2577355"/>
          </a:xfrm>
          <a:prstGeom prst="rect">
            <a:avLst/>
          </a:prstGeom>
          <a:noFill/>
        </p:spPr>
      </p:pic>
      <p:pic>
        <p:nvPicPr>
          <p:cNvPr id="3074" name="Picture 2" descr="http://library.oneu.edu.ua/images/pressclip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24052"/>
            <a:ext cx="2635194" cy="1755307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2069114"/>
              </p:ext>
            </p:extLst>
          </p:nvPr>
        </p:nvGraphicFramePr>
        <p:xfrm>
          <a:off x="4283968" y="214290"/>
          <a:ext cx="4645718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098" name="Picture 2" descr="C:\Users\Сагдейка\Desktop\не трогать!!!\видео\день матери\!!!!! праздник мам!!!!!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548"/>
            <a:ext cx="3042955" cy="209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для портфолио\CAM0496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623" y="4915259"/>
            <a:ext cx="2627784" cy="197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для портфолио\fZVPVxqR5zY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9150"/>
            <a:ext cx="2771800" cy="207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G:\для портфолио\VofidejVG0c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053" y="4746358"/>
            <a:ext cx="2106947" cy="2106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:\для портфолио\Ильсияр3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194" y="2765346"/>
            <a:ext cx="2883462" cy="208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G:\для портфолио\макалат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955" y="2492923"/>
            <a:ext cx="3069239" cy="23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G:\для портфолио\с.а.кран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511" y="4845498"/>
            <a:ext cx="1557213" cy="207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7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1926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Содержание</a:t>
            </a:r>
            <a:br>
              <a:rPr lang="ru-RU" dirty="0" smtClean="0"/>
            </a:br>
            <a:r>
              <a:rPr lang="ru-RU" dirty="0" smtClean="0"/>
              <a:t>мастерской</a:t>
            </a:r>
            <a:endParaRPr lang="ru-RU" dirty="0"/>
          </a:p>
        </p:txBody>
      </p:sp>
      <p:pic>
        <p:nvPicPr>
          <p:cNvPr id="4" name="Picture 2" descr="http://library.oneu.edu.ua/images/pressclip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82" y="1"/>
            <a:ext cx="2357418" cy="1571612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16249261"/>
              </p:ext>
            </p:extLst>
          </p:nvPr>
        </p:nvGraphicFramePr>
        <p:xfrm>
          <a:off x="1524000" y="1628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922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8229600" cy="1447800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i="1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smtClean="0">
                <a:solidFill>
                  <a:srgbClr val="FF0000"/>
                </a:solidFill>
              </a:rPr>
              <a:t/>
            </a:r>
            <a:br>
              <a:rPr lang="ru-RU" sz="3200" i="1" smtClean="0">
                <a:solidFill>
                  <a:srgbClr val="FF0000"/>
                </a:solidFill>
              </a:rPr>
            </a:br>
            <a:endParaRPr lang="ru-RU" sz="3200" b="0" smtClean="0">
              <a:solidFill>
                <a:srgbClr val="161616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9880" y="620688"/>
            <a:ext cx="8226919" cy="5505475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rgbClr val="161616"/>
                </a:solidFill>
              </a:rPr>
              <a:t> 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Нарисуй, кем бы ты хотел стать. </a:t>
            </a:r>
          </a:p>
          <a:p>
            <a:pPr algn="r" eaLnBrk="1" hangingPunct="1">
              <a:buFont typeface="Wingdings" pitchFamily="2" charset="2"/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</p:txBody>
      </p:sp>
      <p:sp>
        <p:nvSpPr>
          <p:cNvPr id="8196" name="Rectangle 13"/>
          <p:cNvSpPr>
            <a:spLocks noChangeArrowheads="1"/>
          </p:cNvSpPr>
          <p:nvPr/>
        </p:nvSpPr>
        <p:spPr bwMode="auto">
          <a:xfrm>
            <a:off x="2971800" y="304800"/>
            <a:ext cx="5638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</a:pPr>
            <a:r>
              <a:rPr lang="ru-RU" sz="28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Методика «Кем быть » </a:t>
            </a:r>
            <a:r>
              <a:rPr lang="ru-RU" i="1" dirty="0">
                <a:solidFill>
                  <a:srgbClr val="A50021"/>
                </a:solidFill>
                <a:latin typeface="Times New Roman" pitchFamily="18" charset="0"/>
              </a:rPr>
              <a:t/>
            </a:r>
            <a:br>
              <a:rPr lang="ru-RU" i="1" dirty="0">
                <a:solidFill>
                  <a:srgbClr val="A50021"/>
                </a:solidFill>
                <a:latin typeface="Times New Roman" pitchFamily="18" charset="0"/>
              </a:rPr>
            </a:br>
            <a:r>
              <a:rPr lang="ru-RU" i="1" dirty="0">
                <a:solidFill>
                  <a:srgbClr val="A50021"/>
                </a:solidFill>
                <a:latin typeface="Times New Roman" pitchFamily="18" charset="0"/>
              </a:rPr>
              <a:t>  </a:t>
            </a:r>
            <a:br>
              <a:rPr lang="ru-RU" i="1" dirty="0">
                <a:solidFill>
                  <a:srgbClr val="A50021"/>
                </a:solidFill>
                <a:latin typeface="Times New Roman" pitchFamily="18" charset="0"/>
              </a:rPr>
            </a:br>
            <a:endParaRPr lang="ru-RU" i="1" dirty="0">
              <a:solidFill>
                <a:srgbClr val="A50021"/>
              </a:solidFill>
              <a:latin typeface="Times New Roman" pitchFamily="18" charset="0"/>
            </a:endParaRPr>
          </a:p>
        </p:txBody>
      </p:sp>
      <p:pic>
        <p:nvPicPr>
          <p:cNvPr id="10242" name="Picture 2" descr="G:\для портфолио\CAM020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76967"/>
            <a:ext cx="3059832" cy="22948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G:\для портфолио\CAM021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540" y="4365104"/>
            <a:ext cx="2747797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G:\для портфолио\rqY-uKhRUk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1000"/>
                    </a14:imgEffect>
                    <a14:imgEffect>
                      <a14:brightnessContrast bright="14000" contras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203" y="1333005"/>
            <a:ext cx="2843808" cy="27248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G:\для портфолио\VofidejVG0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375"/>
                    </a14:imgEffect>
                    <a14:imgEffect>
                      <a14:saturation sat="1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975" y="1276967"/>
            <a:ext cx="2780928" cy="2780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G:\кружок\CAM0575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000"/>
                    </a14:imgEffect>
                    <a14:imgEffect>
                      <a14:brightnessContrast bright="9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744" y="4313387"/>
            <a:ext cx="3009797" cy="2257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G:\кружок\CAM0605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57895"/>
            <a:ext cx="3065178" cy="26002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59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4497"/>
            <a:ext cx="5436096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САМООБРАЗОВАНИЯ:  </a:t>
            </a:r>
          </a:p>
          <a:p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творческой индивидуальности воспитанников через использование личностно- ориентированных подходов в процессе обучения»</a:t>
            </a:r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400" b="1" dirty="0"/>
              <a:t>:</a:t>
            </a: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условий в  детском  объединении  «Команда А» и  для развития социально-педагогической деятельности, под которой  понимается  видео  и фотомонтаж разных направлений, направленная на решение социальных, культурных, экономических, экологических и других проблем в обществе</a:t>
            </a:r>
            <a:endParaRPr lang="ru-RU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Активно </a:t>
            </a: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внедрять в педагогическую деятельность современные образовательные технологии в рамках урока и внеурочной деятельности, направленных на формирование компетентностей обучающихся, УУД </a:t>
            </a: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algn="just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Применять </a:t>
            </a: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информационные технологии для развития познавательной активности  и творческих способностей обучающихся;</a:t>
            </a:r>
          </a:p>
          <a:p>
            <a:pPr algn="just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Планировать работу над самообразованием,  изучать, обобщать и распространять опыт работы учителей начальных классов по всем направлениям учебно-воспитательного процесса.</a:t>
            </a:r>
          </a:p>
          <a:p>
            <a:pPr algn="just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Совершенствовать формы работы с одарёнными детьми.</a:t>
            </a:r>
          </a:p>
          <a:p>
            <a:pPr algn="just"/>
            <a:endParaRPr lang="ru-RU" sz="1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9896" y="2650124"/>
            <a:ext cx="7208965" cy="236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G:\для портфолио\С МАСТЕР КЛ.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9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057" y="147239"/>
            <a:ext cx="3461713" cy="4725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G:\для портфолио\сдонагр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057" y="4581128"/>
            <a:ext cx="3692819" cy="19911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87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926575"/>
              </p:ext>
            </p:extLst>
          </p:nvPr>
        </p:nvGraphicFramePr>
        <p:xfrm>
          <a:off x="179512" y="692697"/>
          <a:ext cx="8856984" cy="5976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9791"/>
                <a:gridCol w="2039163"/>
                <a:gridCol w="2649618"/>
                <a:gridCol w="3658412"/>
              </a:tblGrid>
              <a:tr h="4829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Форма участия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Тема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Дата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</a:tr>
              <a:tr h="42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Оформление, участие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Фотовыставка «Сэлфи с любимым учителем»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03.10.18.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</a:tr>
              <a:tr h="42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Представление работ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Выставка работ «Краски осени»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14.10.09.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</a:tr>
              <a:tr h="1056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Представление работ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 </a:t>
                      </a:r>
                      <a:r>
                        <a:rPr lang="ru-RU" sz="900">
                          <a:effectLst/>
                        </a:rPr>
                        <a:t>М</a:t>
                      </a:r>
                      <a:r>
                        <a:rPr lang="tt-RU" sz="900">
                          <a:effectLst/>
                        </a:rPr>
                        <a:t>е</a:t>
                      </a:r>
                      <a:r>
                        <a:rPr lang="ru-RU" sz="900">
                          <a:effectLst/>
                        </a:rPr>
                        <a:t>ж</a:t>
                      </a:r>
                      <a:r>
                        <a:rPr lang="tt-RU" sz="900">
                          <a:effectLst/>
                        </a:rPr>
                        <a:t>регионал</a:t>
                      </a:r>
                      <a:r>
                        <a:rPr lang="ru-RU" sz="900">
                          <a:effectLst/>
                        </a:rPr>
                        <a:t>ь</a:t>
                      </a:r>
                      <a:r>
                        <a:rPr lang="tt-RU" sz="900">
                          <a:effectLst/>
                        </a:rPr>
                        <a:t>ная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научно-практическая конференция школьников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«</a:t>
                      </a:r>
                      <a:r>
                        <a:rPr lang="tt-RU" sz="900">
                          <a:effectLst/>
                        </a:rPr>
                        <a:t>Шәҗәрәләр — нәсел агачы”.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15.11.18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</a:tr>
              <a:tr h="6338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Участие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Районная родительская конференция «Быть примером своему ребёнку!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14.12.2018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</a:tr>
              <a:tr h="42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Представление работ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Выставка работ «Весенний калейдоскоп»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25.03.18.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</a:tr>
              <a:tr h="42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Представление работ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Всероссийские  акции, квесты.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апрель-май 2018-2019.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</a:tr>
              <a:tr h="6338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Оформление, участие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«Ярмарка овощей и фруктов»-познавательная игра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09.10.10.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</a:tr>
              <a:tr h="42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Представление работ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Выставка работ«Осенняя мозаика»»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01.10.-10.10.20.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</a:tr>
              <a:tr h="6338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Представление работ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Выставка детских работ «Весны прекрасные творенья»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01.03.-30.03.19.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</a:tr>
              <a:tr h="42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Представление работ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Конкурс детских работ «Космический серпантин»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01.04.-16.04.-19.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36" marR="48036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131821"/>
            <a:ext cx="889248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Диагностика уровня усвоения программы-100 %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воспитанников в воспитательных мероприятиях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     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456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для портфолио\мои побед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272264" cy="53123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3" cy="122413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587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Картинки по запросу учитель г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Картинки по запросу учитель год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6" descr="Картинки по запросу учитель год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8" descr="Картинки по запросу учитель год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963" y="991334"/>
            <a:ext cx="1690291" cy="112481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345735" y="945373"/>
            <a:ext cx="770485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Карпухина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Милеуша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Сагитовна</a:t>
            </a:r>
            <a:endParaRPr 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08076" y="160337"/>
            <a:ext cx="7528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 объединения «Команда А»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</a:t>
            </a:r>
            <a:r>
              <a:rPr lang="ru-RU" sz="2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педагогичесское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38" y="1192331"/>
            <a:ext cx="1602431" cy="199712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 descr="https://sun9-24.userapi.com/c850720/v850720489/1dfee4/HDYgfUwx6C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05" y="7936"/>
            <a:ext cx="1157723" cy="11354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550347"/>
              </p:ext>
            </p:extLst>
          </p:nvPr>
        </p:nvGraphicFramePr>
        <p:xfrm>
          <a:off x="1873156" y="2062134"/>
          <a:ext cx="7265252" cy="4819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32626"/>
                <a:gridCol w="3632626"/>
              </a:tblGrid>
              <a:tr h="2574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Должность: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Педагог дополнительного образования.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</a:tr>
              <a:tr h="2574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Дата рождения: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30.01.1973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</a:tr>
              <a:tr h="4515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Мои интересы: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Танцы, создание роликов и фильмов, флористика.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</a:tr>
              <a:tr h="2574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Мои увлечения: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Спорт, флористика, создание фильмов.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</a:tr>
              <a:tr h="2574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Уровень профессионального образования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неполное высшее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</a:tr>
              <a:tr h="162184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Сведения о профессиональном образовании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Учреждение (по диплому):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 err="1">
                          <a:effectLst/>
                        </a:rPr>
                        <a:t>Тетюшский</a:t>
                      </a:r>
                      <a:r>
                        <a:rPr lang="ru-RU" sz="1200" dirty="0">
                          <a:effectLst/>
                        </a:rPr>
                        <a:t> педагогический колледж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Специализация (по диплому):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преподаватель начальных классов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Год окончания: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1992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</a:tr>
              <a:tr h="2574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Квалификация: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Нет квалификационной категории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</a:tr>
              <a:tr h="2574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Общий стаж: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27лет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</a:tr>
              <a:tr h="2574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Педагогический стаж: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27лет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</a:tr>
              <a:tr h="2574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Стаж в данной должности: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 года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</a:tr>
              <a:tr h="2201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39830" marT="39830" marB="3983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66" marR="7966" marT="7966" marB="7966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35696" y="1370862"/>
            <a:ext cx="5832648" cy="141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Награды, звания: Абсолютный  чемпион 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Чемпионата и Первенства России по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Хапкидо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Юсуль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г.Челябинске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2007г.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00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" y="0"/>
            <a:ext cx="3995935" cy="1726923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Мои достижения</a:t>
            </a:r>
            <a:endParaRPr lang="ru-RU" sz="3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агдейка\Desktop\сердце отдаю детям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0647"/>
            <a:ext cx="2645319" cy="36380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агдейка\Desktop\финалист.республика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940" y="260648"/>
            <a:ext cx="2089159" cy="35893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агдейка\Desktop\шэжэрэ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389" y="3924161"/>
            <a:ext cx="2133245" cy="29338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агдейка\Desktop\я.зональный этап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63" y="4092433"/>
            <a:ext cx="2074948" cy="28536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Сагдейка\Desktop\я.кап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89" y="4040324"/>
            <a:ext cx="2032270" cy="27949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для портфолио\lbgkjv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758" y="4040890"/>
            <a:ext cx="2055407" cy="29052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для портфолио\загруженно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37" y="1855199"/>
            <a:ext cx="2053024" cy="22496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pic>
        <p:nvPicPr>
          <p:cNvPr id="2052" name="Picture 4" descr="G:\для портфолио\57946.jf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728" y="1726923"/>
            <a:ext cx="1719136" cy="24354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145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24926" y="-27384"/>
            <a:ext cx="569899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СОВЕРШЕНСТВОВАНИЕ </a:t>
            </a:r>
            <a:b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ПРОФЕССИОНАЛЬНОГО РОСТА:</a:t>
            </a:r>
            <a:endParaRPr lang="ru-RU" sz="32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Блок-схема: альтернативный процесс 1"/>
          <p:cNvSpPr/>
          <p:nvPr/>
        </p:nvSpPr>
        <p:spPr>
          <a:xfrm>
            <a:off x="5305482" y="4601751"/>
            <a:ext cx="3456384" cy="667333"/>
          </a:xfrm>
          <a:prstGeom prst="flowChartAlternateProcess">
            <a:avLst/>
          </a:prstGeom>
          <a:solidFill>
            <a:srgbClr val="CCCCFF"/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КРУГЛЫЕ СТОЛЫ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5382399" y="6086661"/>
            <a:ext cx="3456384" cy="667334"/>
          </a:xfrm>
          <a:prstGeom prst="flowChartAlternateProcess">
            <a:avLst/>
          </a:prstGeom>
          <a:solidFill>
            <a:srgbClr val="CCCCFF"/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 –КЛАССЫ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687796" y="1916832"/>
            <a:ext cx="3960440" cy="667333"/>
          </a:xfrm>
          <a:prstGeom prst="flowChartAlternateProcess">
            <a:avLst/>
          </a:prstGeom>
          <a:solidFill>
            <a:srgbClr val="CCCCFF"/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СЕМИНАРЫ-ПРАКТИКУМЫ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4851520" y="3445391"/>
            <a:ext cx="3476166" cy="1103927"/>
          </a:xfrm>
          <a:prstGeom prst="flowChartAlternateProcess">
            <a:avLst/>
          </a:prstGeom>
          <a:solidFill>
            <a:srgbClr val="CCCCFF"/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КОНКУРСЫ </a:t>
            </a:r>
            <a:b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ПЕДАГОГИЧЕСКОГО МАСТЕРСТВА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лок-схема: альтернативный процесс 21"/>
          <p:cNvSpPr/>
          <p:nvPr/>
        </p:nvSpPr>
        <p:spPr>
          <a:xfrm>
            <a:off x="107504" y="980728"/>
            <a:ext cx="3960440" cy="864096"/>
          </a:xfrm>
          <a:prstGeom prst="flowChartAlternateProcess">
            <a:avLst/>
          </a:prstGeom>
          <a:solidFill>
            <a:srgbClr val="CCCCFF"/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НАУЧНО-ПЕДАГОГИЧЕСКИЕ КОНФЕРЕНЦИИ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лок-схема: альтернативный процесс 22"/>
          <p:cNvSpPr/>
          <p:nvPr/>
        </p:nvSpPr>
        <p:spPr>
          <a:xfrm>
            <a:off x="107504" y="2636912"/>
            <a:ext cx="3960440" cy="720080"/>
          </a:xfrm>
          <a:prstGeom prst="flowChartAlternateProcess">
            <a:avLst/>
          </a:prstGeom>
          <a:solidFill>
            <a:srgbClr val="CCCCFF"/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ПЕДАГОГИЧЕСКИЕ ЧТЕНИЯ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395536" y="3473185"/>
            <a:ext cx="4320480" cy="667333"/>
          </a:xfrm>
          <a:prstGeom prst="flowChartAlternateProcess">
            <a:avLst/>
          </a:prstGeom>
          <a:solidFill>
            <a:srgbClr val="CCCCFF"/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ЕДИНЫЕ МЕТОДИЧЕСКИЕ ДНИ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5036890" y="5356003"/>
            <a:ext cx="3960440" cy="667333"/>
          </a:xfrm>
          <a:prstGeom prst="flowChartAlternateProcess">
            <a:avLst/>
          </a:prstGeom>
          <a:solidFill>
            <a:srgbClr val="CCCCFF"/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ФЕСТИВАЛЬ МЕТОДИЧЕСКИХ ИДЕЙ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G:\для портфолио\8U8IUKMryI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520" y="935732"/>
            <a:ext cx="4016100" cy="24212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для портфолио\мои победы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96" y="4262735"/>
            <a:ext cx="3630435" cy="2186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1590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4392488" cy="117445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Участие на семинарах,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мастер –классах.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Сагдейка\Desktop\я участник семинара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17" y="548680"/>
            <a:ext cx="3383952" cy="24605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агдейка\Desktop\сертификат семинара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9" y="1412776"/>
            <a:ext cx="3482646" cy="25322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агдейка\Desktop\я.участник семинара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544" y="235287"/>
            <a:ext cx="1850979" cy="254564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Сагдейка\Desktop\я.мед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77" y="3945068"/>
            <a:ext cx="3128629" cy="22748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Сагдейка\Desktop\я.свид.автор.метод.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720622"/>
            <a:ext cx="3024336" cy="21990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Сагдейка\Desktop\я.сертиф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019" y="2898289"/>
            <a:ext cx="1760269" cy="24208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7" name="Picture 9" descr="C:\Users\Сагдейка\Desktop\респ.семинар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715" y="4653136"/>
            <a:ext cx="2829936" cy="20576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98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47663" y="1181375"/>
            <a:ext cx="2927517" cy="31445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Сагдейка\Desktop\я.сертиф.доп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850" y="3723965"/>
            <a:ext cx="2304256" cy="316903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Сагдейка\Desktop\я.этнография детства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94990"/>
            <a:ext cx="4427984" cy="32196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Сагдейка\Desktop\я.разработка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32656"/>
            <a:ext cx="2251405" cy="309634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Сагдейка\Desktop\я разработка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04559"/>
            <a:ext cx="2411760" cy="17536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Сагдейка\Desktop\горина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4" y="3765634"/>
            <a:ext cx="2092917" cy="287837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Сагдейка\Desktop\,tql;br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28" y="1880828"/>
            <a:ext cx="1565432" cy="168106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G:\для портфолио\мой1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33260"/>
            <a:ext cx="1507232" cy="213524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G:\для портфолио\DSC_456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945" y="2276872"/>
            <a:ext cx="2433699" cy="16224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-1" y="1"/>
            <a:ext cx="35329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Участие на 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семинарах 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" y="836712"/>
            <a:ext cx="47160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 –классах , авторские </a:t>
            </a:r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разработки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6758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Умения и качества человека XXI века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964488" cy="5015480"/>
          </a:xfrm>
        </p:spPr>
        <p:txBody>
          <a:bodyPr>
            <a:normAutofit fontScale="92500"/>
          </a:bodyPr>
          <a:lstStyle/>
          <a:p>
            <a:r>
              <a:rPr lang="ru-RU" sz="2600" i="1" dirty="0" smtClean="0">
                <a:latin typeface="Arial" pitchFamily="34" charset="0"/>
                <a:cs typeface="Arial" pitchFamily="34" charset="0"/>
              </a:rPr>
              <a:t>Критическое и системное мышление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— развитие мышления, обуславливающего совершение обоснованного выбора; понимание взаимосвязей в сложных системах.</a:t>
            </a:r>
          </a:p>
          <a:p>
            <a:r>
              <a:rPr lang="ru-RU" sz="2600" i="1" dirty="0" smtClean="0">
                <a:latin typeface="Arial" pitchFamily="34" charset="0"/>
                <a:cs typeface="Arial" pitchFamily="34" charset="0"/>
              </a:rPr>
              <a:t>Умение работать с информацией и </a:t>
            </a:r>
            <a:r>
              <a:rPr lang="ru-RU" sz="2600" i="1" dirty="0" err="1" smtClean="0">
                <a:latin typeface="Arial" pitchFamily="34" charset="0"/>
                <a:cs typeface="Arial" pitchFamily="34" charset="0"/>
              </a:rPr>
              <a:t>медиасредствами</a:t>
            </a: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— находить, анализировать, интегрировать, оценивать и создавать информацию в разных формах и на различных типах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медиаоборудования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600" i="1" dirty="0" smtClean="0">
                <a:latin typeface="Arial" pitchFamily="34" charset="0"/>
                <a:cs typeface="Arial" pitchFamily="34" charset="0"/>
              </a:rPr>
              <a:t>Межличностное взаимодействие и сотрудничество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— умение работать в команде, быть лидером, выполнять разные роли и обязанности; продуктивная работа в коллективе; умение сопереживать; признание различных мнений.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08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98127" y="1"/>
            <a:ext cx="8918599" cy="11247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solidFill>
                  <a:srgbClr val="FF0000"/>
                </a:solidFill>
              </a:rPr>
              <a:t>Р</a:t>
            </a:r>
            <a:r>
              <a:rPr lang="ru-RU" sz="2200" dirty="0" smtClean="0">
                <a:solidFill>
                  <a:srgbClr val="FF0000"/>
                </a:solidFill>
              </a:rPr>
              <a:t>езультативность для школы.</a:t>
            </a:r>
            <a:br>
              <a:rPr lang="ru-RU" sz="2200" dirty="0" smtClean="0">
                <a:solidFill>
                  <a:srgbClr val="FF0000"/>
                </a:solidFill>
              </a:rPr>
            </a:br>
            <a:r>
              <a:rPr lang="ru-RU" sz="2200" dirty="0" smtClean="0">
                <a:solidFill>
                  <a:srgbClr val="FF0000"/>
                </a:solidFill>
              </a:rPr>
              <a:t>Входят в состав команды пресс-центра школы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Объединение работает на базе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 descr="C:\Users\Сагдейка\Desktop\иванова.олимп.журналистов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5" y="1388585"/>
            <a:ext cx="1877921" cy="25826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Сагдейка\Desktop\идиятова.фотоконкурс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608" y="1354128"/>
            <a:ext cx="1655490" cy="22767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Сагдейка\Desktop\техноквест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8075"/>
            <a:ext cx="1735703" cy="23871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Сагдейка\Desktop\пресс центр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9" y="1388585"/>
            <a:ext cx="3144299" cy="29762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Сагдейка\Desktop\кайдалова.фотоконкурс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79121"/>
            <a:ext cx="1946818" cy="26774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Сагдейка\Desktop\права реб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90169"/>
            <a:ext cx="1685350" cy="23178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Сагдейка\Desktop\лебедцова.10 муза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084" y="4152250"/>
            <a:ext cx="1869940" cy="25717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6" name="Picture 10" descr="C:\Users\Сагдейка\Desktop\антикорр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16" y="1313277"/>
            <a:ext cx="1824666" cy="25094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Сагдейка\Desktop\сканер грамот\Севинч\Рисунок (42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40" y="4324754"/>
            <a:ext cx="1728692" cy="23774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91305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Результативность </a:t>
            </a:r>
            <a:r>
              <a:rPr lang="ru-RU" dirty="0" smtClean="0">
                <a:solidFill>
                  <a:srgbClr val="FF0000"/>
                </a:solidFill>
              </a:rPr>
              <a:t>команды 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агдейка\Desktop\Аделя С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578" y="260648"/>
            <a:ext cx="2242292" cy="35586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агдейка\Desktop\права реб.цвр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951" y="692696"/>
            <a:ext cx="2204181" cy="30313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для портфолио\сертиф.команда 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2322576" cy="32918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9" name="Picture 5" descr="G:\для портфолио\скрин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732" y="4077072"/>
            <a:ext cx="4622376" cy="32320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030" name="Picture 6" descr="G:\для портфолио\скрин.конк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50680"/>
            <a:ext cx="3240360" cy="18227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31" name="Picture 7" descr="G:\для портфолио\з.п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806" y="3631070"/>
            <a:ext cx="2180694" cy="30846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:\для портфолио\мударисова адел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165" y="476672"/>
            <a:ext cx="2358391" cy="33426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27422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5157495</TotalTime>
  <Words>522</Words>
  <Application>Microsoft Office PowerPoint</Application>
  <PresentationFormat>Экран (4:3)</PresentationFormat>
  <Paragraphs>151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Презентация PowerPoint</vt:lpstr>
      <vt:lpstr>Презентация PowerPoint</vt:lpstr>
      <vt:lpstr>Мои достижения</vt:lpstr>
      <vt:lpstr>Презентация PowerPoint</vt:lpstr>
      <vt:lpstr>Участие на семинарах, мастер –классах.</vt:lpstr>
      <vt:lpstr> </vt:lpstr>
      <vt:lpstr> Умения и качества человека XXI века </vt:lpstr>
      <vt:lpstr>Результативность для школы. Входят в состав команды пресс-центра школы.</vt:lpstr>
      <vt:lpstr>Результативность команды .</vt:lpstr>
      <vt:lpstr>Листы самооценки</vt:lpstr>
      <vt:lpstr>Формы и методы профориентационной работы </vt:lpstr>
      <vt:lpstr>Презентация PowerPoint</vt:lpstr>
      <vt:lpstr>Содержание мастерской</vt:lpstr>
      <vt:lpstr>            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Сагдейка</dc:creator>
  <cp:lastModifiedBy>валентина</cp:lastModifiedBy>
  <cp:revision>23</cp:revision>
  <dcterms:created xsi:type="dcterms:W3CDTF">2010-04-21T21:56:56Z</dcterms:created>
  <dcterms:modified xsi:type="dcterms:W3CDTF">2020-02-10T12:27:08Z</dcterms:modified>
</cp:coreProperties>
</file>