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61" r:id="rId3"/>
    <p:sldId id="263" r:id="rId4"/>
    <p:sldId id="264" r:id="rId5"/>
    <p:sldId id="275" r:id="rId6"/>
    <p:sldId id="294" r:id="rId7"/>
    <p:sldId id="293" r:id="rId8"/>
    <p:sldId id="266" r:id="rId9"/>
    <p:sldId id="292" r:id="rId10"/>
    <p:sldId id="277" r:id="rId11"/>
    <p:sldId id="280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96D5"/>
    <a:srgbClr val="564FB7"/>
    <a:srgbClr val="6D67C1"/>
    <a:srgbClr val="2D2965"/>
    <a:srgbClr val="CFCDE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1B3C7-B4CD-4F9D-BD43-DB31B4C7A0F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5454B-5563-4ACA-BE90-ADA20B19B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83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E722-03E0-4EBA-B9B5-3969B89C03A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4F211-8155-4CB5-A537-F46D49551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972909931_c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3" cy="6572296"/>
          </a:xfrm>
          <a:prstGeom prst="rect">
            <a:avLst/>
          </a:prstGeom>
          <a:noFill/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  <a:ln w="57150"/>
        </p:spPr>
        <p:style>
          <a:lnRef idx="3">
            <a:schemeClr val="lt1"/>
          </a:lnRef>
          <a:fillRef idx="1002">
            <a:schemeClr val="dk2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6384202" cy="857256"/>
          </a:xfrm>
          <a:effectLst>
            <a:innerShdw blurRad="114300">
              <a:prstClr val="black"/>
            </a:inn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ru-RU" sz="5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Реализация проекта «Шахматы в  школе»</a:t>
            </a:r>
            <a:r>
              <a:rPr lang="ru-RU" sz="5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b="1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88639"/>
            <a:ext cx="1293143" cy="137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39"/>
            <a:ext cx="1368152" cy="138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29552" cy="571504"/>
          </a:xfrm>
        </p:spPr>
        <p:txBody>
          <a:bodyPr>
            <a:noAutofit/>
          </a:bodyPr>
          <a:lstStyle/>
          <a:p>
            <a:pPr lvl="0"/>
            <a:r>
              <a:rPr lang="ru-RU" sz="360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Наши достижения.</a:t>
            </a:r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3074" name="Picture 2" descr="C:\Users\2016\Desktop\IMG-20210313-WA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8172400" cy="3444389"/>
          </a:xfrm>
          <a:prstGeom prst="rect">
            <a:avLst/>
          </a:prstGeom>
          <a:noFill/>
        </p:spPr>
      </p:pic>
      <p:pic>
        <p:nvPicPr>
          <p:cNvPr id="9" name="Picture 3" descr="C:\Users\2016\Desktop\IMG-20210314-WA000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717032"/>
            <a:ext cx="1824051" cy="2936215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789040"/>
            <a:ext cx="2102937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29552" cy="571504"/>
          </a:xfrm>
        </p:spPr>
        <p:txBody>
          <a:bodyPr>
            <a:noAutofit/>
          </a:bodyPr>
          <a:lstStyle/>
          <a:p>
            <a:pPr lvl="0"/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4357686" y="5286388"/>
            <a:ext cx="4229072" cy="11683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3693" y="16246424"/>
            <a:ext cx="5732234" cy="429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89040"/>
            <a:ext cx="3652605" cy="2739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 descr="F:\Фото  видео 2020-2021\Шахматная зона 27 02 2021\IMG_20210317_1307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4664"/>
            <a:ext cx="3906435" cy="3024336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04664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pPr lvl="0"/>
            <a:r>
              <a:rPr lang="en-US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Прогнозируемые результаты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95536" y="1268760"/>
            <a:ext cx="849694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 играющих в шахматы учащихся успеваемость выше, чем у неиграющих, следовательно, шахматы оказывают позитивное влияние на развитие детей.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-Обучение игре в шахматы способствует лучшему усвоению программного материала начальной школы.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 играющего в шахматы ребенка формируются навыки планирования действий (формирование регулятивных УУД).  Благодаря своей спортивной составляющей шахматы воспитывают характер: желание побеждать заставляет ребёнка заниматься, а любая ошибка или поражение – это только новая возможность для развития (Формирование личностных УУД).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4097" name="Рисунок 1" descr="C:\Documents and Settings\Admin\Рабочий стол\972909931_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564904"/>
            <a:ext cx="418147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55576" y="148478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В.А.Сухомлинский:</a:t>
            </a:r>
            <a:endParaRPr lang="ru-RU" sz="36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	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«Шахматы – превосходная школа последовательного, логического мышления. Игра в шахматы, дисциплинирует мышление, воспитывает сосредоточенность, развивает память»</a:t>
            </a:r>
          </a:p>
          <a:p>
            <a:endParaRPr lang="ru-RU" dirty="0">
              <a:solidFill>
                <a:srgbClr val="2D2965"/>
              </a:solidFill>
            </a:endParaRPr>
          </a:p>
        </p:txBody>
      </p:sp>
      <p:pic>
        <p:nvPicPr>
          <p:cNvPr id="12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11560" y="33265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проекта :</a:t>
            </a:r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условий для личностного и интеллектуального развития детей, развития общей культуры и организации содержательного досуга посредством создания условий и увеличения числа детей и подростков, вовлеченных в шахматное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обучение.</a:t>
            </a:r>
            <a:endParaRPr lang="ru-RU" dirty="0">
              <a:solidFill>
                <a:srgbClr val="2D296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29552" cy="571504"/>
          </a:xfrm>
        </p:spPr>
        <p:txBody>
          <a:bodyPr>
            <a:noAutofit/>
          </a:bodyPr>
          <a:lstStyle/>
          <a:p>
            <a:pPr lvl="0"/>
            <a:r>
              <a:rPr lang="en-US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lang="ru-RU" sz="3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95536" y="2232740"/>
            <a:ext cx="84969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вовлечение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и юношества к содержательному досугу через игру в шахматы, формирование у них мотивации и устойчивого интереса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общеинтеллектуальной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деятельности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адекватной самооценки, самообладания, выдержки, воспитание уважения к чужому мнению;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потребность в здоровом образе жизни.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Открытие шахматной зоны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5124" name="Picture 4" descr="F:\Фото  видео 2020-2021\Шахматная зона 27 02 2021\IMG-20210227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1"/>
            <a:ext cx="3240360" cy="5515507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124744"/>
            <a:ext cx="341987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789040"/>
            <a:ext cx="3960440" cy="27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7635" y="3356992"/>
            <a:ext cx="470644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F:\Фото  видео 2020-2021\Шахматная зона 27 02 2021\IMG-20210227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60648"/>
            <a:ext cx="3888432" cy="2916324"/>
          </a:xfrm>
          <a:prstGeom prst="rect">
            <a:avLst/>
          </a:prstGeom>
          <a:noFill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3899925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7170" name="Picture 2" descr="F:\Фото  видео 2020-2021\Шахматная зона 27 02 2021\IMG_20210227_09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6029" y="188640"/>
            <a:ext cx="4128459" cy="3096344"/>
          </a:xfrm>
          <a:prstGeom prst="rect">
            <a:avLst/>
          </a:prstGeom>
          <a:noFill/>
        </p:spPr>
      </p:pic>
      <p:pic>
        <p:nvPicPr>
          <p:cNvPr id="7171" name="Picture 3" descr="F:\Фото  видео 2020-2021\Шахматная зона 27 02 2021\IMG_20210227_090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429000"/>
            <a:ext cx="4104456" cy="3078342"/>
          </a:xfrm>
          <a:prstGeom prst="rect">
            <a:avLst/>
          </a:prstGeom>
          <a:noFill/>
        </p:spPr>
      </p:pic>
      <p:pic>
        <p:nvPicPr>
          <p:cNvPr id="7172" name="Picture 4" descr="F:\Фото  видео 2020-2021\Шахматная зона 27 02 2021\IMG_20210227_0916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692696"/>
            <a:ext cx="426647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Открытие шахматной зоны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филиале – «НОШ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с.Ильбяково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8195" name="Picture 3" descr="F:\Фото  видео 2020-2021\Шахматная зона 27 02 2021\IMG-20210227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1508" y="1268760"/>
            <a:ext cx="4096454" cy="2304256"/>
          </a:xfrm>
          <a:prstGeom prst="rect">
            <a:avLst/>
          </a:prstGeom>
          <a:noFill/>
        </p:spPr>
      </p:pic>
      <p:pic>
        <p:nvPicPr>
          <p:cNvPr id="8196" name="Picture 4" descr="F:\Фото  видео 2020-2021\Шахматная зона 27 02 2021\IMG-20210227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68759"/>
            <a:ext cx="4104456" cy="2308756"/>
          </a:xfrm>
          <a:prstGeom prst="rect">
            <a:avLst/>
          </a:prstGeom>
          <a:noFill/>
        </p:spPr>
      </p:pic>
      <p:pic>
        <p:nvPicPr>
          <p:cNvPr id="8197" name="Picture 5" descr="F:\Фото  видео 2020-2021\Шахматная зона 27 02 2021\IMG-20210227-WA0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0010" y="4149080"/>
            <a:ext cx="4232470" cy="2380765"/>
          </a:xfrm>
          <a:prstGeom prst="rect">
            <a:avLst/>
          </a:prstGeom>
          <a:noFill/>
        </p:spPr>
      </p:pic>
      <p:pic>
        <p:nvPicPr>
          <p:cNvPr id="8198" name="Picture 6" descr="F:\Фото  видео 2020-2021\Шахматная зона 27 02 2021\IMG-20210227-WA0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149080"/>
            <a:ext cx="4208469" cy="2367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2016\Desktop\IMG-20210313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789040"/>
            <a:ext cx="3820911" cy="2871736"/>
          </a:xfrm>
          <a:prstGeom prst="rect">
            <a:avLst/>
          </a:prstGeom>
          <a:noFill/>
        </p:spPr>
      </p:pic>
      <p:sp>
        <p:nvSpPr>
          <p:cNvPr id="8" name="Табличка 7"/>
          <p:cNvSpPr/>
          <p:nvPr/>
        </p:nvSpPr>
        <p:spPr>
          <a:xfrm>
            <a:off x="642910" y="357166"/>
            <a:ext cx="8072494" cy="714380"/>
          </a:xfrm>
          <a:prstGeom prst="plaque">
            <a:avLst/>
          </a:prstGeom>
          <a:solidFill>
            <a:srgbClr val="564FB7"/>
          </a:solidFill>
          <a:ln w="571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solidFill>
            <a:srgbClr val="564FB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29552" cy="5715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Шахматно-шашечный турнир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на первенство сельского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поселения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с.Какре-Елга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 descr="http://yazarlikyazilimi.meb.gov.tr/Materyal/mardin/satranc/resimler/k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5786454"/>
            <a:ext cx="1162536" cy="869965"/>
          </a:xfrm>
          <a:prstGeom prst="rect">
            <a:avLst/>
          </a:prstGeom>
          <a:noFill/>
        </p:spPr>
      </p:pic>
      <p:pic>
        <p:nvPicPr>
          <p:cNvPr id="2052" name="Picture 4" descr="C:\Users\2016\Desktop\IMG-20210313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1268760"/>
            <a:ext cx="4295756" cy="2736304"/>
          </a:xfrm>
          <a:prstGeom prst="rect">
            <a:avLst/>
          </a:prstGeom>
          <a:noFill/>
        </p:spPr>
      </p:pic>
      <p:pic>
        <p:nvPicPr>
          <p:cNvPr id="2053" name="Picture 5" descr="C:\Users\2016\Desktop\IMG-20210313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268760"/>
            <a:ext cx="422008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хматы 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Шахматы 6</Template>
  <TotalTime>424</TotalTime>
  <Words>151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Шахматы 6</vt:lpstr>
      <vt:lpstr>   Реализация проекта «Шахматы в  школе» </vt:lpstr>
      <vt:lpstr>В.А.Сухомлинский:</vt:lpstr>
      <vt:lpstr>Цель проекта :</vt:lpstr>
      <vt:lpstr> Задачи:  </vt:lpstr>
      <vt:lpstr>Открытие шахматной зоны.</vt:lpstr>
      <vt:lpstr>Слайд 6</vt:lpstr>
      <vt:lpstr>Слайд 7</vt:lpstr>
      <vt:lpstr>Открытие шахматной зоны  в филиале – «НОШ с.Ильбяково»</vt:lpstr>
      <vt:lpstr>Шахматно-шашечный турнир на первенство сельского поселения с.Какре-Елга.</vt:lpstr>
      <vt:lpstr>Наши достижения.</vt:lpstr>
      <vt:lpstr>Слайд 11</vt:lpstr>
      <vt:lpstr> Прогнозируемые результаты 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Шахматы как форма развития интеллектуальных способностей младших школьников</dc:title>
  <dc:creator>Элизка</dc:creator>
  <cp:lastModifiedBy>Гульшат Хабибуллина</cp:lastModifiedBy>
  <cp:revision>35</cp:revision>
  <dcterms:created xsi:type="dcterms:W3CDTF">2017-11-29T15:37:06Z</dcterms:created>
  <dcterms:modified xsi:type="dcterms:W3CDTF">2021-03-17T14:46:03Z</dcterms:modified>
</cp:coreProperties>
</file>