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48" r:id="rId1"/>
  </p:sldMasterIdLst>
  <p:notesMasterIdLst>
    <p:notesMasterId r:id="rId13"/>
  </p:notesMasterIdLst>
  <p:sldIdLst>
    <p:sldId id="256" r:id="rId2"/>
    <p:sldId id="317" r:id="rId3"/>
    <p:sldId id="312" r:id="rId4"/>
    <p:sldId id="308" r:id="rId5"/>
    <p:sldId id="307" r:id="rId6"/>
    <p:sldId id="314" r:id="rId7"/>
    <p:sldId id="315" r:id="rId8"/>
    <p:sldId id="316" r:id="rId9"/>
    <p:sldId id="295" r:id="rId10"/>
    <p:sldId id="310" r:id="rId11"/>
    <p:sldId id="313" r:id="rId12"/>
  </p:sldIdLst>
  <p:sldSz cx="9144000" cy="5143500" type="screen16x9"/>
  <p:notesSz cx="6858000" cy="9144000"/>
  <p:embeddedFontLst>
    <p:embeddedFont>
      <p:font typeface="Clear Sans" panose="020B060402020202020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29A3FF"/>
    <a:srgbClr val="0D97FF"/>
    <a:srgbClr val="A30105"/>
    <a:srgbClr val="66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17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21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-381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38B891-58A2-4324-837A-7679C3F6113F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9D0252-7C83-4EEE-A14A-4B61C620212B}">
      <dgm:prSet phldrT="[Текст]" custT="1"/>
      <dgm:spPr/>
      <dgm:t>
        <a:bodyPr/>
        <a:lstStyle/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Оператор МОиН РТ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gm:t>
    </dgm:pt>
    <dgm:pt modelId="{BAD94769-C3D8-412E-BC4E-01F5E5B33FFE}" type="parTrans" cxnId="{E3970BE7-6E46-44D3-8361-FB0349D3E0D7}">
      <dgm:prSet/>
      <dgm:spPr/>
      <dgm:t>
        <a:bodyPr/>
        <a:lstStyle/>
        <a:p>
          <a:endParaRPr lang="ru-RU"/>
        </a:p>
      </dgm:t>
    </dgm:pt>
    <dgm:pt modelId="{0FC552DB-FC4F-43A1-8710-23BF1781F537}" type="sibTrans" cxnId="{E3970BE7-6E46-44D3-8361-FB0349D3E0D7}">
      <dgm:prSet/>
      <dgm:spPr/>
      <dgm:t>
        <a:bodyPr/>
        <a:lstStyle/>
        <a:p>
          <a:endParaRPr lang="ru-RU"/>
        </a:p>
      </dgm:t>
    </dgm:pt>
    <dgm:pt modelId="{F25D9DE2-E739-452B-8722-D1024B6767AE}">
      <dgm:prSet phldrT="[Текст]" custT="1"/>
      <dgm:spPr/>
      <dgm:t>
        <a:bodyPr/>
        <a:lstStyle/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Руководители Управлений </a:t>
          </a:r>
        </a:p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муниципальных районов (МР)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gm:t>
    </dgm:pt>
    <dgm:pt modelId="{0D9A1A99-63E9-43E0-8B9B-A36CF06818D6}" type="parTrans" cxnId="{1034E2A6-77A1-4D42-A6E3-3755BFF607A0}">
      <dgm:prSet/>
      <dgm:spPr/>
      <dgm:t>
        <a:bodyPr/>
        <a:lstStyle/>
        <a:p>
          <a:endParaRPr lang="ru-RU"/>
        </a:p>
      </dgm:t>
    </dgm:pt>
    <dgm:pt modelId="{BD72CD84-E24A-4665-8EC9-64D873D14258}" type="sibTrans" cxnId="{1034E2A6-77A1-4D42-A6E3-3755BFF607A0}">
      <dgm:prSet/>
      <dgm:spPr/>
      <dgm:t>
        <a:bodyPr/>
        <a:lstStyle/>
        <a:p>
          <a:endParaRPr lang="ru-RU"/>
        </a:p>
      </dgm:t>
    </dgm:pt>
    <dgm:pt modelId="{B38C62AD-31BF-4037-8A91-5E94FFDD93FA}">
      <dgm:prSet phldrT="[Текст]" custT="1"/>
      <dgm:spPr/>
      <dgm:t>
        <a:bodyPr/>
        <a:lstStyle/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Операторы МР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gm:t>
    </dgm:pt>
    <dgm:pt modelId="{125EFE2B-FF7C-43EC-B079-A02676C6E8CC}" type="parTrans" cxnId="{017E5694-6274-4FC4-A4FB-55ED682BFC96}">
      <dgm:prSet/>
      <dgm:spPr/>
      <dgm:t>
        <a:bodyPr/>
        <a:lstStyle/>
        <a:p>
          <a:endParaRPr lang="ru-RU"/>
        </a:p>
      </dgm:t>
    </dgm:pt>
    <dgm:pt modelId="{008DD5C0-FBE6-4431-8B21-B5CE70F7BDB0}" type="sibTrans" cxnId="{017E5694-6274-4FC4-A4FB-55ED682BFC96}">
      <dgm:prSet/>
      <dgm:spPr/>
      <dgm:t>
        <a:bodyPr/>
        <a:lstStyle/>
        <a:p>
          <a:endParaRPr lang="ru-RU"/>
        </a:p>
      </dgm:t>
    </dgm:pt>
    <dgm:pt modelId="{ADBE69B1-DD09-43A0-B581-58BC2ED02073}">
      <dgm:prSet custT="1"/>
      <dgm:spPr/>
      <dgm:t>
        <a:bodyPr/>
        <a:lstStyle/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Руководители </a:t>
          </a:r>
        </a:p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образовательных организаций (ОО)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gm:t>
    </dgm:pt>
    <dgm:pt modelId="{F26A2868-F67C-4124-BF45-4D96B846747D}" type="parTrans" cxnId="{3BB46438-624A-4C16-B811-7F3C803CC169}">
      <dgm:prSet/>
      <dgm:spPr/>
      <dgm:t>
        <a:bodyPr/>
        <a:lstStyle/>
        <a:p>
          <a:endParaRPr lang="ru-RU"/>
        </a:p>
      </dgm:t>
    </dgm:pt>
    <dgm:pt modelId="{F9C80C68-3A79-4AD4-8A3D-20A44E957118}" type="sibTrans" cxnId="{3BB46438-624A-4C16-B811-7F3C803CC169}">
      <dgm:prSet/>
      <dgm:spPr/>
      <dgm:t>
        <a:bodyPr/>
        <a:lstStyle/>
        <a:p>
          <a:endParaRPr lang="ru-RU"/>
        </a:p>
      </dgm:t>
    </dgm:pt>
    <dgm:pt modelId="{600E2BFD-9968-4C52-A23A-1D077D61E0E6}">
      <dgm:prSet custT="1"/>
      <dgm:spPr/>
      <dgm:t>
        <a:bodyPr/>
        <a:lstStyle/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Операторы ОО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gm:t>
    </dgm:pt>
    <dgm:pt modelId="{30F0ACFC-431F-41C3-9DBD-74595F5CA616}" type="parTrans" cxnId="{CC657EC9-E7B9-42C0-AE04-CFF8F4C09F67}">
      <dgm:prSet/>
      <dgm:spPr/>
      <dgm:t>
        <a:bodyPr/>
        <a:lstStyle/>
        <a:p>
          <a:endParaRPr lang="ru-RU"/>
        </a:p>
      </dgm:t>
    </dgm:pt>
    <dgm:pt modelId="{FD9FE858-5434-4A80-943A-D24A41924B6E}" type="sibTrans" cxnId="{CC657EC9-E7B9-42C0-AE04-CFF8F4C09F67}">
      <dgm:prSet/>
      <dgm:spPr/>
      <dgm:t>
        <a:bodyPr/>
        <a:lstStyle/>
        <a:p>
          <a:endParaRPr lang="ru-RU"/>
        </a:p>
      </dgm:t>
    </dgm:pt>
    <dgm:pt modelId="{113E05D4-F461-4BF5-895D-A3EDB2ADCAA4}">
      <dgm:prSet custT="1"/>
      <dgm:spPr/>
      <dgm:t>
        <a:bodyPr/>
        <a:lstStyle/>
        <a:p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Педагогические работники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gm:t>
    </dgm:pt>
    <dgm:pt modelId="{C9ACA9CF-D372-4F85-AE01-20F117F3AEF1}" type="parTrans" cxnId="{B417DEAF-7E3E-4671-BD6C-B1060A90A99D}">
      <dgm:prSet/>
      <dgm:spPr/>
      <dgm:t>
        <a:bodyPr/>
        <a:lstStyle/>
        <a:p>
          <a:endParaRPr lang="ru-RU"/>
        </a:p>
      </dgm:t>
    </dgm:pt>
    <dgm:pt modelId="{CC77FC01-BCE4-4B34-A56B-E495A9351D7F}" type="sibTrans" cxnId="{B417DEAF-7E3E-4671-BD6C-B1060A90A99D}">
      <dgm:prSet/>
      <dgm:spPr/>
      <dgm:t>
        <a:bodyPr/>
        <a:lstStyle/>
        <a:p>
          <a:endParaRPr lang="ru-RU"/>
        </a:p>
      </dgm:t>
    </dgm:pt>
    <dgm:pt modelId="{5C1385FC-27A2-4F28-BD0F-41624D30F46B}" type="pres">
      <dgm:prSet presAssocID="{AC38B891-58A2-4324-837A-7679C3F6113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9B8056A-946A-4AA4-8AC0-36AA42D24152}" type="pres">
      <dgm:prSet presAssocID="{AC38B891-58A2-4324-837A-7679C3F6113F}" presName="pyramid" presStyleLbl="node1" presStyleIdx="0" presStyleCnt="1" custLinFactNeighborX="6922" custLinFactNeighborY="2530"/>
      <dgm:spPr/>
    </dgm:pt>
    <dgm:pt modelId="{061B8FED-60D3-43D4-BA02-81E3346B0274}" type="pres">
      <dgm:prSet presAssocID="{AC38B891-58A2-4324-837A-7679C3F6113F}" presName="theList" presStyleCnt="0"/>
      <dgm:spPr/>
    </dgm:pt>
    <dgm:pt modelId="{EBF63E4E-4762-436E-9525-93861D0E546C}" type="pres">
      <dgm:prSet presAssocID="{DE9D0252-7C83-4EEE-A14A-4B61C620212B}" presName="aNode" presStyleLbl="fgAcc1" presStyleIdx="0" presStyleCnt="6" custScaleX="128496" custScaleY="124443" custLinFactY="13642" custLinFactNeighborX="490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E39B9-6AD7-4B32-BAB1-B426398D7A46}" type="pres">
      <dgm:prSet presAssocID="{DE9D0252-7C83-4EEE-A14A-4B61C620212B}" presName="aSpace" presStyleCnt="0"/>
      <dgm:spPr/>
    </dgm:pt>
    <dgm:pt modelId="{3DA1E09C-79E4-449D-A982-40192EB6D839}" type="pres">
      <dgm:prSet presAssocID="{F25D9DE2-E739-452B-8722-D1024B6767AE}" presName="aNode" presStyleLbl="fgAcc1" presStyleIdx="1" presStyleCnt="6" custScaleX="129385" custScaleY="147859" custLinFactY="18295" custLinFactNeighborX="479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876DD-7B11-453A-9AF5-7B4F59852E14}" type="pres">
      <dgm:prSet presAssocID="{F25D9DE2-E739-452B-8722-D1024B6767AE}" presName="aSpace" presStyleCnt="0"/>
      <dgm:spPr/>
    </dgm:pt>
    <dgm:pt modelId="{2CA8BD1F-B888-4D91-9A92-3D7F991564BB}" type="pres">
      <dgm:prSet presAssocID="{B38C62AD-31BF-4037-8A91-5E94FFDD93FA}" presName="aNode" presStyleLbl="fgAcc1" presStyleIdx="2" presStyleCnt="6" custScaleX="130700" custScaleY="129844" custLinFactY="31004" custLinFactNeighborX="406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ABDF5-2A02-4D31-8821-3694C0D3B156}" type="pres">
      <dgm:prSet presAssocID="{B38C62AD-31BF-4037-8A91-5E94FFDD93FA}" presName="aSpace" presStyleCnt="0"/>
      <dgm:spPr/>
    </dgm:pt>
    <dgm:pt modelId="{85634805-D074-47FD-8B37-71933F4CB13B}" type="pres">
      <dgm:prSet presAssocID="{ADBE69B1-DD09-43A0-B581-58BC2ED02073}" presName="aNode" presStyleLbl="fgAcc1" presStyleIdx="3" presStyleCnt="6" custScaleX="131183" custScaleY="166796" custLinFactY="37975" custLinFactNeighborX="402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560C16-03D9-4680-B005-1462A2606AB0}" type="pres">
      <dgm:prSet presAssocID="{ADBE69B1-DD09-43A0-B581-58BC2ED02073}" presName="aSpace" presStyleCnt="0"/>
      <dgm:spPr/>
    </dgm:pt>
    <dgm:pt modelId="{6105F1FC-D4BB-46FF-8368-BE10A3F97511}" type="pres">
      <dgm:prSet presAssocID="{600E2BFD-9968-4C52-A23A-1D077D61E0E6}" presName="aNode" presStyleLbl="fgAcc1" presStyleIdx="4" presStyleCnt="6" custScaleX="130824" custScaleY="143247" custLinFactY="60130" custLinFactNeighborX="328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14AEB-96D4-4EFE-B22F-22866CE5C18F}" type="pres">
      <dgm:prSet presAssocID="{600E2BFD-9968-4C52-A23A-1D077D61E0E6}" presName="aSpace" presStyleCnt="0"/>
      <dgm:spPr/>
    </dgm:pt>
    <dgm:pt modelId="{D7AA2D7C-DE99-4B4D-BB7A-63097B8F013A}" type="pres">
      <dgm:prSet presAssocID="{113E05D4-F461-4BF5-895D-A3EDB2ADCAA4}" presName="aNode" presStyleLbl="fgAcc1" presStyleIdx="5" presStyleCnt="6" custScaleX="131318" custScaleY="129286" custLinFactY="84672" custLinFactNeighborX="353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9FFD4-0075-4917-8D4D-8C1BFB765F3C}" type="pres">
      <dgm:prSet presAssocID="{113E05D4-F461-4BF5-895D-A3EDB2ADCAA4}" presName="aSpace" presStyleCnt="0"/>
      <dgm:spPr/>
    </dgm:pt>
  </dgm:ptLst>
  <dgm:cxnLst>
    <dgm:cxn modelId="{1034E2A6-77A1-4D42-A6E3-3755BFF607A0}" srcId="{AC38B891-58A2-4324-837A-7679C3F6113F}" destId="{F25D9DE2-E739-452B-8722-D1024B6767AE}" srcOrd="1" destOrd="0" parTransId="{0D9A1A99-63E9-43E0-8B9B-A36CF06818D6}" sibTransId="{BD72CD84-E24A-4665-8EC9-64D873D14258}"/>
    <dgm:cxn modelId="{CC657EC9-E7B9-42C0-AE04-CFF8F4C09F67}" srcId="{AC38B891-58A2-4324-837A-7679C3F6113F}" destId="{600E2BFD-9968-4C52-A23A-1D077D61E0E6}" srcOrd="4" destOrd="0" parTransId="{30F0ACFC-431F-41C3-9DBD-74595F5CA616}" sibTransId="{FD9FE858-5434-4A80-943A-D24A41924B6E}"/>
    <dgm:cxn modelId="{EC55F84F-9C05-4785-8B06-5E406FD8A32A}" type="presOf" srcId="{ADBE69B1-DD09-43A0-B581-58BC2ED02073}" destId="{85634805-D074-47FD-8B37-71933F4CB13B}" srcOrd="0" destOrd="0" presId="urn:microsoft.com/office/officeart/2005/8/layout/pyramid2"/>
    <dgm:cxn modelId="{B417DEAF-7E3E-4671-BD6C-B1060A90A99D}" srcId="{AC38B891-58A2-4324-837A-7679C3F6113F}" destId="{113E05D4-F461-4BF5-895D-A3EDB2ADCAA4}" srcOrd="5" destOrd="0" parTransId="{C9ACA9CF-D372-4F85-AE01-20F117F3AEF1}" sibTransId="{CC77FC01-BCE4-4B34-A56B-E495A9351D7F}"/>
    <dgm:cxn modelId="{3BB46438-624A-4C16-B811-7F3C803CC169}" srcId="{AC38B891-58A2-4324-837A-7679C3F6113F}" destId="{ADBE69B1-DD09-43A0-B581-58BC2ED02073}" srcOrd="3" destOrd="0" parTransId="{F26A2868-F67C-4124-BF45-4D96B846747D}" sibTransId="{F9C80C68-3A79-4AD4-8A3D-20A44E957118}"/>
    <dgm:cxn modelId="{51449257-0BDD-4C46-ACBA-5C2A91582A62}" type="presOf" srcId="{F25D9DE2-E739-452B-8722-D1024B6767AE}" destId="{3DA1E09C-79E4-449D-A982-40192EB6D839}" srcOrd="0" destOrd="0" presId="urn:microsoft.com/office/officeart/2005/8/layout/pyramid2"/>
    <dgm:cxn modelId="{F84E166B-759A-4A24-94DD-202D1FEBA0E2}" type="presOf" srcId="{DE9D0252-7C83-4EEE-A14A-4B61C620212B}" destId="{EBF63E4E-4762-436E-9525-93861D0E546C}" srcOrd="0" destOrd="0" presId="urn:microsoft.com/office/officeart/2005/8/layout/pyramid2"/>
    <dgm:cxn modelId="{F7ED0954-BB32-4C46-B2C3-DE14CBC620BE}" type="presOf" srcId="{113E05D4-F461-4BF5-895D-A3EDB2ADCAA4}" destId="{D7AA2D7C-DE99-4B4D-BB7A-63097B8F013A}" srcOrd="0" destOrd="0" presId="urn:microsoft.com/office/officeart/2005/8/layout/pyramid2"/>
    <dgm:cxn modelId="{E65A3393-FC03-4A12-840B-E75B8DC8FEFB}" type="presOf" srcId="{B38C62AD-31BF-4037-8A91-5E94FFDD93FA}" destId="{2CA8BD1F-B888-4D91-9A92-3D7F991564BB}" srcOrd="0" destOrd="0" presId="urn:microsoft.com/office/officeart/2005/8/layout/pyramid2"/>
    <dgm:cxn modelId="{E3970BE7-6E46-44D3-8361-FB0349D3E0D7}" srcId="{AC38B891-58A2-4324-837A-7679C3F6113F}" destId="{DE9D0252-7C83-4EEE-A14A-4B61C620212B}" srcOrd="0" destOrd="0" parTransId="{BAD94769-C3D8-412E-BC4E-01F5E5B33FFE}" sibTransId="{0FC552DB-FC4F-43A1-8710-23BF1781F537}"/>
    <dgm:cxn modelId="{5922FB23-3FC4-42AC-B06C-F1AC043D2D5E}" type="presOf" srcId="{600E2BFD-9968-4C52-A23A-1D077D61E0E6}" destId="{6105F1FC-D4BB-46FF-8368-BE10A3F97511}" srcOrd="0" destOrd="0" presId="urn:microsoft.com/office/officeart/2005/8/layout/pyramid2"/>
    <dgm:cxn modelId="{5609448B-CBC7-41B9-B81F-66681ABADE64}" type="presOf" srcId="{AC38B891-58A2-4324-837A-7679C3F6113F}" destId="{5C1385FC-27A2-4F28-BD0F-41624D30F46B}" srcOrd="0" destOrd="0" presId="urn:microsoft.com/office/officeart/2005/8/layout/pyramid2"/>
    <dgm:cxn modelId="{017E5694-6274-4FC4-A4FB-55ED682BFC96}" srcId="{AC38B891-58A2-4324-837A-7679C3F6113F}" destId="{B38C62AD-31BF-4037-8A91-5E94FFDD93FA}" srcOrd="2" destOrd="0" parTransId="{125EFE2B-FF7C-43EC-B079-A02676C6E8CC}" sibTransId="{008DD5C0-FBE6-4431-8B21-B5CE70F7BDB0}"/>
    <dgm:cxn modelId="{B93AC7F4-2A37-4491-8E18-AC18D86C5F8D}" type="presParOf" srcId="{5C1385FC-27A2-4F28-BD0F-41624D30F46B}" destId="{79B8056A-946A-4AA4-8AC0-36AA42D24152}" srcOrd="0" destOrd="0" presId="urn:microsoft.com/office/officeart/2005/8/layout/pyramid2"/>
    <dgm:cxn modelId="{81FED27B-5376-4B82-8B7E-7844C4547974}" type="presParOf" srcId="{5C1385FC-27A2-4F28-BD0F-41624D30F46B}" destId="{061B8FED-60D3-43D4-BA02-81E3346B0274}" srcOrd="1" destOrd="0" presId="urn:microsoft.com/office/officeart/2005/8/layout/pyramid2"/>
    <dgm:cxn modelId="{FEBA8965-8F5E-4A55-AE58-77130E3EC562}" type="presParOf" srcId="{061B8FED-60D3-43D4-BA02-81E3346B0274}" destId="{EBF63E4E-4762-436E-9525-93861D0E546C}" srcOrd="0" destOrd="0" presId="urn:microsoft.com/office/officeart/2005/8/layout/pyramid2"/>
    <dgm:cxn modelId="{4F64CB44-A6CF-4996-B3F9-B0D6ED7CF401}" type="presParOf" srcId="{061B8FED-60D3-43D4-BA02-81E3346B0274}" destId="{2E3E39B9-6AD7-4B32-BAB1-B426398D7A46}" srcOrd="1" destOrd="0" presId="urn:microsoft.com/office/officeart/2005/8/layout/pyramid2"/>
    <dgm:cxn modelId="{42DE4909-DE81-4E62-8F4E-876B62964EBA}" type="presParOf" srcId="{061B8FED-60D3-43D4-BA02-81E3346B0274}" destId="{3DA1E09C-79E4-449D-A982-40192EB6D839}" srcOrd="2" destOrd="0" presId="urn:microsoft.com/office/officeart/2005/8/layout/pyramid2"/>
    <dgm:cxn modelId="{74ACFB42-F3C9-4203-A352-53D5E1D7958E}" type="presParOf" srcId="{061B8FED-60D3-43D4-BA02-81E3346B0274}" destId="{4FC876DD-7B11-453A-9AF5-7B4F59852E14}" srcOrd="3" destOrd="0" presId="urn:microsoft.com/office/officeart/2005/8/layout/pyramid2"/>
    <dgm:cxn modelId="{10D992F1-B740-40B6-9EDB-62573F89E078}" type="presParOf" srcId="{061B8FED-60D3-43D4-BA02-81E3346B0274}" destId="{2CA8BD1F-B888-4D91-9A92-3D7F991564BB}" srcOrd="4" destOrd="0" presId="urn:microsoft.com/office/officeart/2005/8/layout/pyramid2"/>
    <dgm:cxn modelId="{DA9D3D2E-4CDC-4DB2-B8D4-03EA85B4CB10}" type="presParOf" srcId="{061B8FED-60D3-43D4-BA02-81E3346B0274}" destId="{97DABDF5-2A02-4D31-8821-3694C0D3B156}" srcOrd="5" destOrd="0" presId="urn:microsoft.com/office/officeart/2005/8/layout/pyramid2"/>
    <dgm:cxn modelId="{85BDB65E-E1B9-4A60-B9E0-AFEF7FA84F07}" type="presParOf" srcId="{061B8FED-60D3-43D4-BA02-81E3346B0274}" destId="{85634805-D074-47FD-8B37-71933F4CB13B}" srcOrd="6" destOrd="0" presId="urn:microsoft.com/office/officeart/2005/8/layout/pyramid2"/>
    <dgm:cxn modelId="{2E51C984-876F-4054-A18B-BEE738069BAE}" type="presParOf" srcId="{061B8FED-60D3-43D4-BA02-81E3346B0274}" destId="{ED560C16-03D9-4680-B005-1462A2606AB0}" srcOrd="7" destOrd="0" presId="urn:microsoft.com/office/officeart/2005/8/layout/pyramid2"/>
    <dgm:cxn modelId="{FD4F896A-107B-4CA1-914D-D4B5061D59D2}" type="presParOf" srcId="{061B8FED-60D3-43D4-BA02-81E3346B0274}" destId="{6105F1FC-D4BB-46FF-8368-BE10A3F97511}" srcOrd="8" destOrd="0" presId="urn:microsoft.com/office/officeart/2005/8/layout/pyramid2"/>
    <dgm:cxn modelId="{5F3AA775-D1C7-462D-B0D5-0DB0191642FE}" type="presParOf" srcId="{061B8FED-60D3-43D4-BA02-81E3346B0274}" destId="{92F14AEB-96D4-4EFE-B22F-22866CE5C18F}" srcOrd="9" destOrd="0" presId="urn:microsoft.com/office/officeart/2005/8/layout/pyramid2"/>
    <dgm:cxn modelId="{0C155723-2232-46EB-8405-03C09E4E11DB}" type="presParOf" srcId="{061B8FED-60D3-43D4-BA02-81E3346B0274}" destId="{D7AA2D7C-DE99-4B4D-BB7A-63097B8F013A}" srcOrd="10" destOrd="0" presId="urn:microsoft.com/office/officeart/2005/8/layout/pyramid2"/>
    <dgm:cxn modelId="{80D4A4F7-003A-4C7C-97A3-11B2117866EC}" type="presParOf" srcId="{061B8FED-60D3-43D4-BA02-81E3346B0274}" destId="{3919FFD4-0075-4917-8D4D-8C1BFB765F3C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8056A-946A-4AA4-8AC0-36AA42D24152}">
      <dsp:nvSpPr>
        <dsp:cNvPr id="0" name=""/>
        <dsp:cNvSpPr/>
      </dsp:nvSpPr>
      <dsp:spPr>
        <a:xfrm>
          <a:off x="468004" y="0"/>
          <a:ext cx="4594859" cy="459485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63E4E-4762-436E-9525-93861D0E546C}">
      <dsp:nvSpPr>
        <dsp:cNvPr id="0" name=""/>
        <dsp:cNvSpPr/>
      </dsp:nvSpPr>
      <dsp:spPr>
        <a:xfrm>
          <a:off x="2168393" y="566005"/>
          <a:ext cx="3837736" cy="4986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Оператор МОиН РТ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sp:txBody>
      <dsp:txXfrm>
        <a:off x="2192735" y="590347"/>
        <a:ext cx="3789052" cy="449964"/>
      </dsp:txXfrm>
    </dsp:sp>
    <dsp:sp modelId="{3DA1E09C-79E4-449D-A982-40192EB6D839}">
      <dsp:nvSpPr>
        <dsp:cNvPr id="0" name=""/>
        <dsp:cNvSpPr/>
      </dsp:nvSpPr>
      <dsp:spPr>
        <a:xfrm>
          <a:off x="2151773" y="1133386"/>
          <a:ext cx="3864287" cy="59247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Руководители Управлений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муниципальных районов (МР)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sp:txBody>
      <dsp:txXfrm>
        <a:off x="2180695" y="1162308"/>
        <a:ext cx="3806443" cy="534632"/>
      </dsp:txXfrm>
    </dsp:sp>
    <dsp:sp modelId="{2CA8BD1F-B888-4D91-9A92-3D7F991564BB}">
      <dsp:nvSpPr>
        <dsp:cNvPr id="0" name=""/>
        <dsp:cNvSpPr/>
      </dsp:nvSpPr>
      <dsp:spPr>
        <a:xfrm>
          <a:off x="2110213" y="1826876"/>
          <a:ext cx="3903562" cy="520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Операторы МР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sp:txBody>
      <dsp:txXfrm>
        <a:off x="2135611" y="1852274"/>
        <a:ext cx="3852766" cy="469494"/>
      </dsp:txXfrm>
    </dsp:sp>
    <dsp:sp modelId="{85634805-D074-47FD-8B37-71933F4CB13B}">
      <dsp:nvSpPr>
        <dsp:cNvPr id="0" name=""/>
        <dsp:cNvSpPr/>
      </dsp:nvSpPr>
      <dsp:spPr>
        <a:xfrm>
          <a:off x="2101895" y="2425187"/>
          <a:ext cx="3917988" cy="6683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Руководители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образовательных организаций (ОО)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sp:txBody>
      <dsp:txXfrm>
        <a:off x="2134522" y="2457814"/>
        <a:ext cx="3852734" cy="603104"/>
      </dsp:txXfrm>
    </dsp:sp>
    <dsp:sp modelId="{6105F1FC-D4BB-46FF-8368-BE10A3F97511}">
      <dsp:nvSpPr>
        <dsp:cNvPr id="0" name=""/>
        <dsp:cNvSpPr/>
      </dsp:nvSpPr>
      <dsp:spPr>
        <a:xfrm>
          <a:off x="2085275" y="3232410"/>
          <a:ext cx="3907265" cy="573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Операторы ОО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sp:txBody>
      <dsp:txXfrm>
        <a:off x="2113295" y="3260430"/>
        <a:ext cx="3851225" cy="517956"/>
      </dsp:txXfrm>
    </dsp:sp>
    <dsp:sp modelId="{D7AA2D7C-DE99-4B4D-BB7A-63097B8F013A}">
      <dsp:nvSpPr>
        <dsp:cNvPr id="0" name=""/>
        <dsp:cNvSpPr/>
      </dsp:nvSpPr>
      <dsp:spPr>
        <a:xfrm>
          <a:off x="2085275" y="3954835"/>
          <a:ext cx="3922020" cy="5180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rPr>
            <a:t>Педагогические работники</a:t>
          </a:r>
          <a:endParaRPr lang="ru-RU" sz="1600" b="1" kern="1200" dirty="0">
            <a:solidFill>
              <a:schemeClr val="tx2">
                <a:lumMod val="50000"/>
              </a:schemeClr>
            </a:solidFill>
            <a:latin typeface="Clear Sans" pitchFamily="34" charset="0"/>
            <a:ea typeface="Tahoma" pitchFamily="34" charset="0"/>
            <a:cs typeface="Clear Sans" pitchFamily="34" charset="0"/>
          </a:endParaRPr>
        </a:p>
      </dsp:txBody>
      <dsp:txXfrm>
        <a:off x="2110564" y="3980124"/>
        <a:ext cx="3871442" cy="467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B7BB3-EE15-4E14-BEBE-5AFD90F2639E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52022-F8FD-4471-8531-C0B36762E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41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29561"/>
            <a:ext cx="5438140" cy="3909239"/>
          </a:xfrm>
        </p:spPr>
        <p:txBody>
          <a:bodyPr/>
          <a:lstStyle/>
          <a:p>
            <a:pPr indent="542478" algn="just"/>
            <a:r>
              <a:rPr lang="ru-RU" dirty="0" smtClean="0"/>
              <a:t>Для общеобразовательных школ был внедрен модуль </a:t>
            </a:r>
            <a:r>
              <a:rPr lang="ru-RU" dirty="0" err="1" smtClean="0"/>
              <a:t>внутришкоьного</a:t>
            </a:r>
            <a:r>
              <a:rPr lang="ru-RU" dirty="0" smtClean="0"/>
              <a:t>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2478" algn="just"/>
            <a:r>
              <a:rPr lang="ru-RU" dirty="0" err="1"/>
              <a:t>Внутришкольный</a:t>
            </a:r>
            <a:r>
              <a:rPr lang="ru-RU" dirty="0"/>
              <a:t>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2478" algn="just"/>
            <a:r>
              <a:rPr lang="ru-RU" dirty="0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2478" algn="just"/>
            <a:endParaRPr lang="ru-RU" dirty="0"/>
          </a:p>
          <a:p>
            <a:pPr indent="542478" algn="just"/>
            <a:r>
              <a:rPr lang="ru-RU" dirty="0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395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273843"/>
            <a:ext cx="1478756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273843"/>
            <a:ext cx="4321969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1F4172-CFC7-4596-9DC7-3A0662B8B4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50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1369218"/>
            <a:ext cx="2900363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1" y="1369218"/>
            <a:ext cx="2900363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654404" y="4792504"/>
            <a:ext cx="40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0DC3603-F4AC-4E8F-BCA0-25744A4F2277}" type="slidenum">
              <a:rPr lang="ru-RU" sz="1200" smtClean="0">
                <a:solidFill>
                  <a:schemeClr val="bg1">
                    <a:lumMod val="65000"/>
                  </a:schemeClr>
                </a:solidFill>
                <a:latin typeface="Clear Sans" pitchFamily="34" charset="0"/>
                <a:cs typeface="Clear Sans" pitchFamily="34" charset="0"/>
              </a:rPr>
              <a:pPr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Clear Sans" pitchFamily="34" charset="0"/>
              <a:cs typeface="Clear Sans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72026" y="160072"/>
            <a:ext cx="432595" cy="43259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6162676" y="207414"/>
            <a:ext cx="2261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lear Sans" pitchFamily="34" charset="0"/>
                <a:cs typeface="Clear Sans" pitchFamily="34" charset="0"/>
              </a:rPr>
              <a:t>ЦЕНТР ИНФОРМАЦИОННЫХ ТЕХНОЛОГИЙ РЕСПУБЛИКИ ТАТАРСТАН</a:t>
            </a:r>
            <a:endParaRPr lang="ru-RU" sz="800" dirty="0">
              <a:solidFill>
                <a:schemeClr val="accent1">
                  <a:lumMod val="60000"/>
                  <a:lumOff val="40000"/>
                </a:schemeClr>
              </a:solidFill>
              <a:latin typeface="Clear Sans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kids.png"/>
          <p:cNvPicPr>
            <a:picLocks noChangeAspect="1" noChangeArrowheads="1"/>
          </p:cNvPicPr>
          <p:nvPr/>
        </p:nvPicPr>
        <p:blipFill>
          <a:blip r:embed="rId2"/>
          <a:srcRect b="16134"/>
          <a:stretch>
            <a:fillRect/>
          </a:stretch>
        </p:blipFill>
        <p:spPr bwMode="auto">
          <a:xfrm>
            <a:off x="-75277" y="0"/>
            <a:ext cx="9219277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062" y="2127188"/>
            <a:ext cx="7481859" cy="1700433"/>
          </a:xfrm>
        </p:spPr>
        <p:txBody>
          <a:bodyPr anchor="t">
            <a:no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   ПРОЕКТ</a:t>
            </a:r>
            <a:r>
              <a:rPr lang="ru-RU" sz="40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 </a:t>
            </a:r>
            <a:br>
              <a:rPr lang="ru-RU" sz="40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«ПОВЫШЕНИЕ КВАЛИФИКАЦИИ»</a:t>
            </a:r>
            <a:r>
              <a:rPr lang="en-US" sz="48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Clear Sans" pitchFamily="34" charset="0"/>
              <a:cs typeface="Clear Sans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806987" y="4511554"/>
            <a:ext cx="1611390" cy="256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lear Sans" pitchFamily="34" charset="0"/>
                <a:cs typeface="Clear Sans" pitchFamily="34" charset="0"/>
              </a:rPr>
              <a:t>Казань,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lear Sans" pitchFamily="34" charset="0"/>
                <a:cs typeface="Clear Sans" pitchFamily="34" charset="0"/>
              </a:rPr>
              <a:t>201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lear Sans" pitchFamily="34" charset="0"/>
                <a:cs typeface="Clear Sans" pitchFamily="34" charset="0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lear Sans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88394" y="0"/>
            <a:ext cx="8259579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оператора </a:t>
            </a: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МОиН РТ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6447" y="3638374"/>
            <a:ext cx="4761688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Анкетирование педагогов-кандидатов РТ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Формирование реестра курсов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Отслеживание обучения педагогов РТ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качества обучения педагогов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База данных по ПК педагогов РТ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6447" y="3302466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b="1" dirty="0">
              <a:solidFill>
                <a:srgbClr val="0070C0"/>
              </a:solidFill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80" y="750363"/>
            <a:ext cx="2787831" cy="223843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52" y="750362"/>
            <a:ext cx="4812635" cy="152445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97" y="1869581"/>
            <a:ext cx="4389121" cy="168004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56" y="3188306"/>
            <a:ext cx="4106409" cy="168750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331696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92365"/>
            <a:ext cx="7886700" cy="54494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В работе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81892" y="872837"/>
            <a:ext cx="6134792" cy="3619588"/>
          </a:xfrm>
        </p:spPr>
        <p:txBody>
          <a:bodyPr>
            <a:normAutofit/>
          </a:bodyPr>
          <a:lstStyle/>
          <a:p>
            <a:pPr marL="457200" indent="-457200" defTabSz="914400">
              <a:lnSpc>
                <a:spcPct val="100000"/>
              </a:lnSpc>
              <a:spcBef>
                <a:spcPts val="1200"/>
              </a:spcBef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электронного реестра данных 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итогам 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повышения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квалификации педагогов 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РТ согласно нормативным документам</a:t>
            </a:r>
          </a:p>
          <a:p>
            <a:pPr marL="457200" indent="-457200" defTabSz="914400">
              <a:lnSpc>
                <a:spcPct val="100000"/>
              </a:lnSpc>
              <a:spcBef>
                <a:spcPts val="1200"/>
              </a:spcBef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Формирование списка кандидатов с учетом должности, предмета, специализации/ направления</a:t>
            </a:r>
          </a:p>
          <a:p>
            <a:pPr marL="457200" indent="-457200" defTabSz="914400">
              <a:lnSpc>
                <a:spcPct val="100000"/>
              </a:lnSpc>
              <a:spcBef>
                <a:spcPts val="1200"/>
              </a:spcBef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Оценка деятельности преподавателей обучающих организаций (</a:t>
            </a:r>
            <a:r>
              <a:rPr lang="ru-RU" sz="20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 этапе ПКМ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defTabSz="914400"/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7113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62" y="307571"/>
            <a:ext cx="7767204" cy="169579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Пользователи модуля </a:t>
            </a:r>
            <a: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«Повышение </a:t>
            </a:r>
            <a:b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квалификации» </a:t>
            </a:r>
            <a:b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ГИС ЭО </a:t>
            </a:r>
            <a: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РТ</a:t>
            </a:r>
            <a:endParaRPr lang="ru-RU" sz="24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61010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48068498"/>
              </p:ext>
            </p:extLst>
          </p:nvPr>
        </p:nvGraphicFramePr>
        <p:xfrm>
          <a:off x="2003367" y="324196"/>
          <a:ext cx="6051665" cy="4594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808627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268" y="249144"/>
            <a:ext cx="7886700" cy="822036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ru-RU" sz="27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начальника отдела (управления) образования (руководителя образовательной организации</a:t>
            </a: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)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14" y="1486817"/>
            <a:ext cx="3064277" cy="138074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997" y="1200597"/>
            <a:ext cx="5045249" cy="250477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237673" y="3128959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504" y="3705367"/>
            <a:ext cx="458387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Назначение оператора (-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ов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) МР (ОО)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операторов МР и ОО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Добавление пользователя для назначения оператора МР или ОО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61769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6149" y="0"/>
            <a:ext cx="844797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оператора района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098" y="806212"/>
            <a:ext cx="4466833" cy="165725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47196" y="3888708"/>
            <a:ext cx="4761688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операторов ОО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кандидатов по району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подачи заявлений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обучения педагогов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6149" y="350539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b="1" dirty="0">
              <a:solidFill>
                <a:srgbClr val="0070C0"/>
              </a:solidFill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6" y="806212"/>
            <a:ext cx="3791265" cy="269918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098" y="2639158"/>
            <a:ext cx="4491771" cy="184586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137800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2550" y="0"/>
            <a:ext cx="814542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оператора организации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770" y="793540"/>
            <a:ext cx="4750472" cy="176248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97173" y="3913227"/>
            <a:ext cx="47616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кандидатов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Контроль подачи заявлений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Подтверждение повышения квалификации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6149" y="3558615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b="1" dirty="0">
              <a:solidFill>
                <a:srgbClr val="0070C0"/>
              </a:solidFill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770" y="2604609"/>
            <a:ext cx="4750472" cy="190801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54" y="767543"/>
            <a:ext cx="3132317" cy="279107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324144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949" y="257220"/>
            <a:ext cx="8074775" cy="99417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Повышение квалификации – </a:t>
            </a:r>
            <a:b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куратора обучающей организации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71" y="1255222"/>
            <a:ext cx="5578384" cy="211815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10101" y="3604832"/>
            <a:ext cx="868282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</a:t>
            </a:r>
          </a:p>
          <a:p>
            <a:r>
              <a:rPr lang="ru-RU" dirty="0" smtClean="0"/>
              <a:t> -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абота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 списками курсантов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групп в разрезе программ обучения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внесение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данных о документе по итогам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обучения  курсантов групп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отслеживание прохождения ПКМ по итогам обучения в разрезе курсантов</a:t>
            </a: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Times New Roman" pitchFamily="18" charset="0"/>
              </a:rPr>
              <a:t>- хранение и накопление данных по итогам обучения и ПКМ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300062" y="1404158"/>
            <a:ext cx="278969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ПКМ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посткурсовой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мониторинг , который состоит из 3 блоков: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нкетирование (А)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естирование (Т)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ейтинг преподавателя по специализации (Р)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75598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949" y="273845"/>
            <a:ext cx="8091401" cy="99417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Повышение квалификации – </a:t>
            </a:r>
            <a:b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оператора МОиН </a:t>
            </a:r>
            <a:r>
              <a:rPr lang="ru-RU" sz="24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РТ, ОО, МР</a:t>
            </a:r>
            <a:endParaRPr lang="ru-RU" sz="24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44" y="1363287"/>
            <a:ext cx="4643994" cy="325500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129939" y="1557580"/>
            <a:ext cx="392882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 </a:t>
            </a:r>
            <a:r>
              <a:rPr lang="ru-RU" dirty="0" smtClean="0"/>
              <a:t>- </a:t>
            </a:r>
          </a:p>
          <a:p>
            <a:r>
              <a:rPr lang="ru-RU" dirty="0" smtClean="0"/>
              <a:t>-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автоматическое отображение данных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 документах по итогам обучения  на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основании внесения их куратором обучающей организации</a:t>
            </a: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мониторинг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прохождения обучения и ПКМ в динамике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хранение и накопление данных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итогам обучения и ПКМ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Запись </a:t>
            </a:r>
            <a:r>
              <a:rPr lang="ru-RU" sz="16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 документе выделена цветом, если педагог не прошел ПКМ</a:t>
            </a:r>
          </a:p>
        </p:txBody>
      </p:sp>
    </p:spTree>
    <p:extLst>
      <p:ext uri="{BB962C8B-B14F-4D97-AF65-F5344CB8AC3E}">
        <p14:creationId xmlns:p14="http://schemas.microsoft.com/office/powerpoint/2010/main" val="258011125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581" y="58188"/>
            <a:ext cx="7886700" cy="94382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Повышение квалификации – </a:t>
            </a:r>
            <a:b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личный кабинет педагога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" y="1055716"/>
            <a:ext cx="5937006" cy="195701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4724" y="3115159"/>
            <a:ext cx="74004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</a:t>
            </a:r>
            <a:r>
              <a:rPr lang="ru-RU" dirty="0" smtClean="0"/>
              <a:t> –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прохождение анкетирования 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подача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заявления и его просмотр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прохождение ПКМ по итогам обучения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печать документа о прохождении обучения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хранение и накопление данных по итогам обучения и ПКМ</a:t>
            </a: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К сведению,  запись </a:t>
            </a:r>
            <a:r>
              <a:rPr lang="ru-RU" sz="16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 документе выделена цветом, если педагог не прошел ПКМ</a:t>
            </a:r>
          </a:p>
          <a:p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65693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34754" y="0"/>
            <a:ext cx="8043813" cy="6957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педагога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24896"/>
            <a:ext cx="8555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47319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296" y="644894"/>
            <a:ext cx="4820109" cy="146965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242" y="2250601"/>
            <a:ext cx="4737164" cy="278242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02131" y="3384268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b="1" dirty="0">
              <a:solidFill>
                <a:srgbClr val="0070C0"/>
              </a:solidFill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1445" y="3666172"/>
            <a:ext cx="38377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Анкетирование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Подача заявления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Просмотр/отказ от заявления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Формирование истории ПК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44894"/>
            <a:ext cx="3664376" cy="259509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84761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3037</TotalTime>
  <Words>462</Words>
  <Application>Microsoft Office PowerPoint</Application>
  <PresentationFormat>Экран (16:9)</PresentationFormat>
  <Paragraphs>73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Clear Sans</vt:lpstr>
      <vt:lpstr>Calibri Light</vt:lpstr>
      <vt:lpstr>Calibri</vt:lpstr>
      <vt:lpstr>Wingdings</vt:lpstr>
      <vt:lpstr>Tahoma</vt:lpstr>
      <vt:lpstr>Arial</vt:lpstr>
      <vt:lpstr>Times New Roman</vt:lpstr>
      <vt:lpstr>Тема Office</vt:lpstr>
      <vt:lpstr>   ПРОЕКТ  «ПОВЫШЕНИЕ КВАЛИФИКАЦИИ» </vt:lpstr>
      <vt:lpstr>Пользователи модуля  «Повышение  квалификации»  в ГИС ЭО РТ</vt:lpstr>
      <vt:lpstr>Интерфейс начальника отдела (управления) образования (руководителя образовательной организации)</vt:lpstr>
      <vt:lpstr>Интерфейс оператора района</vt:lpstr>
      <vt:lpstr>Интерфейс оператора организации</vt:lpstr>
      <vt:lpstr>Повышение квалификации –  интерфейс куратора обучающей организации</vt:lpstr>
      <vt:lpstr>Повышение квалификации –  интерфейс оператора МОиН РТ, ОО, МР</vt:lpstr>
      <vt:lpstr>Повышение квалификации –  личный кабинет педагога</vt:lpstr>
      <vt:lpstr>Интерфейс педагога</vt:lpstr>
      <vt:lpstr>Интерфейс оператора МОиН РТ</vt:lpstr>
      <vt:lpstr>В работе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 Windows</cp:lastModifiedBy>
  <cp:revision>157</cp:revision>
  <dcterms:created xsi:type="dcterms:W3CDTF">2014-11-21T11:00:06Z</dcterms:created>
  <dcterms:modified xsi:type="dcterms:W3CDTF">2018-09-05T11:14:29Z</dcterms:modified>
</cp:coreProperties>
</file>