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50B57-3E61-4AC8-A302-D6116B3027F3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87B0C-DCEE-4527-9541-3B5DDA53C2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yandsearch?source=wiz&amp;text=%D1%81%D1%82%D0%BE%D0%BF%D0%BA%D0%B0%20%D0%BA%D0%BD%D0%B8%D0%B3%20%D0%BA%D0%B0%D1%80%D1%82%D0%B8%D0%BD%D0%BA%D0%B0&amp;noreask=1&amp;pos=26&amp;rpt=simage&amp;lr=213&amp;uinfo=sw-1038-sh-518-fw-813-fh-448-pd-1&amp;img_url=http://webdesignledger.com/wp-content/uploads/2010/06/books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ebdesignledger.com/wp-content/uploads/2010/06/book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1731" y="4291009"/>
            <a:ext cx="5012269" cy="2566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03648" y="2348880"/>
            <a:ext cx="74112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- педагогический класс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esktop\кравц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04664"/>
            <a:ext cx="3328818" cy="236398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3068960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Педклассы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это наш кадровый резерв, будущие учителя, которые через несколько лет придут работать в школы или колледжи. Им нужно создать все условия для учебы и саморазвития, а также для того, чтобы они продолжили педагогическое образование в профильных университетах или колледжах»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( Сергей Кравцов)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30235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908720"/>
            <a:ext cx="5033182" cy="33173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31640" y="4941168"/>
            <a:ext cx="9590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07.10.2023 года состоялось торжественное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педагогического класса.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66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10</cp:revision>
  <dcterms:created xsi:type="dcterms:W3CDTF">2013-06-25T15:10:20Z</dcterms:created>
  <dcterms:modified xsi:type="dcterms:W3CDTF">2024-05-03T07:22:13Z</dcterms:modified>
</cp:coreProperties>
</file>