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0" r:id="rId4"/>
    <p:sldId id="296" r:id="rId5"/>
    <p:sldId id="301" r:id="rId6"/>
    <p:sldId id="294" r:id="rId7"/>
    <p:sldId id="259" r:id="rId8"/>
    <p:sldId id="288" r:id="rId9"/>
    <p:sldId id="299" r:id="rId10"/>
    <p:sldId id="289" r:id="rId11"/>
    <p:sldId id="330" r:id="rId12"/>
    <p:sldId id="287" r:id="rId13"/>
    <p:sldId id="290" r:id="rId14"/>
    <p:sldId id="291" r:id="rId15"/>
    <p:sldId id="327" r:id="rId16"/>
    <p:sldId id="292" r:id="rId17"/>
    <p:sldId id="311" r:id="rId18"/>
    <p:sldId id="282" r:id="rId19"/>
    <p:sldId id="333" r:id="rId20"/>
    <p:sldId id="336" r:id="rId21"/>
    <p:sldId id="334" r:id="rId22"/>
    <p:sldId id="335" r:id="rId23"/>
    <p:sldId id="337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8" autoAdjust="0"/>
    <p:restoredTop sz="94660"/>
  </p:normalViewPr>
  <p:slideViewPr>
    <p:cSldViewPr>
      <p:cViewPr varScale="1">
        <p:scale>
          <a:sx n="68" d="100"/>
          <a:sy n="68" d="100"/>
        </p:scale>
        <p:origin x="-148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8A31978-11BA-4078-AE31-995A2A930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80384D-6285-464B-8ED7-E3B9BAB403FC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83F0938-C250-4C0C-849C-8DC3D5362410}" type="slidenum">
              <a:rPr lang="ru-RU" sz="1200"/>
              <a:pPr algn="r"/>
              <a:t>18</a:t>
            </a:fld>
            <a:endParaRPr lang="ru-RU" sz="1200"/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6647E-208A-43FE-A738-B1F42C4C6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B673C-5158-4C89-BC0F-BC8E4A96F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4182B-45F7-42B6-8ED4-A3922A7B49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12D55-C49E-4234-A0E9-64BC62191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0B536-6734-4497-83C2-801A62156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A8137-202D-4BEB-9973-F2A108849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99045-F1F4-44B1-A559-3519BB1EE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DDEDA-CD6F-4875-9C18-F658DD350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A956-2149-48F2-8EF8-7483BA067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388F2-644B-421C-A0E2-7F591583A9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F41E1-4BF9-4DF9-879A-5B52EB5EE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EE523-229F-481A-957D-4CE650186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522883D-C783-482C-976A-8895953C72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1\&#1052;&#1086;&#1080;%20&#1076;&#1086;&#1082;&#1091;&#1084;&#1077;&#1085;&#1090;&#1099;\&#1082;&#1086;&#1085;&#1082;&#1091;&#1088;&#1089;\&#1073;&#1080;&#1090;&#1074;&#1099;%20&#1042;&#1054;&#1042;\09.avi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1\&#1052;&#1086;&#1080;%20&#1076;&#1086;&#1082;&#1091;&#1084;&#1077;&#1085;&#1090;&#1099;\&#1082;&#1086;&#1085;&#1082;&#1091;&#1088;&#1089;\&#1073;&#1080;&#1090;&#1074;&#1099;%20&#1042;&#1054;&#1042;\10.avi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www.pravda-nn.ru/upl/news/src/1905.jpg" TargetMode="External"/><Relationship Id="rId7" Type="http://schemas.openxmlformats.org/officeDocument/2006/relationships/hyperlink" Target="http://www.ljplus.ru/img4/s/u/suanova/14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hyperlink" Target="http://upload.wikimedia.org/wikipedia/commons/9/9d/Marshals.jpg" TargetMode="Externa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40;&#1076;&#1084;&#1080;&#1085;&#1080;&#1089;&#1090;&#1088;&#1072;&#1090;&#1086;&#1088;\&#1052;&#1086;&#1080;%20&#1076;&#1086;&#1082;&#1091;&#1084;&#1077;&#1085;&#1090;&#1099;\9%20&#1084;&#1072;&#1103;\levitan3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9738" y="1785938"/>
            <a:ext cx="8704262" cy="1470025"/>
          </a:xfrm>
        </p:spPr>
        <p:txBody>
          <a:bodyPr/>
          <a:lstStyle/>
          <a:p>
            <a:pPr eaLnBrk="1" hangingPunct="1"/>
            <a:r>
              <a:rPr lang="ru-RU" sz="8800" dirty="0" smtClean="0">
                <a:solidFill>
                  <a:srgbClr val="990000"/>
                </a:solidFill>
                <a:latin typeface="Mistral" pitchFamily="66" charset="0"/>
              </a:rPr>
              <a:t>78-летию</a:t>
            </a:r>
            <a:r>
              <a:rPr lang="ru-RU" sz="8800" dirty="0" smtClean="0">
                <a:solidFill>
                  <a:srgbClr val="990000"/>
                </a:solidFill>
                <a:latin typeface="Mistral" pitchFamily="66" charset="0"/>
              </a:rPr>
              <a:t/>
            </a:r>
            <a:br>
              <a:rPr lang="ru-RU" sz="8800" dirty="0" smtClean="0">
                <a:solidFill>
                  <a:srgbClr val="990000"/>
                </a:solidFill>
                <a:latin typeface="Mistral" pitchFamily="66" charset="0"/>
              </a:rPr>
            </a:br>
            <a:r>
              <a:rPr lang="ru-RU" sz="8800" dirty="0" smtClean="0">
                <a:solidFill>
                  <a:srgbClr val="990000"/>
                </a:solidFill>
                <a:latin typeface="Mistral" pitchFamily="66" charset="0"/>
              </a:rPr>
              <a:t> Победы посвящается…</a:t>
            </a:r>
          </a:p>
        </p:txBody>
      </p:sp>
      <p:pic>
        <p:nvPicPr>
          <p:cNvPr id="6" name="Picture 4" descr="shapka1"/>
          <p:cNvPicPr>
            <a:picLocks noChangeAspect="1" noChangeArrowheads="1"/>
          </p:cNvPicPr>
          <p:nvPr/>
        </p:nvPicPr>
        <p:blipFill>
          <a:blip r:embed="rId2" cstate="print"/>
          <a:srcRect l="78906"/>
          <a:stretch>
            <a:fillRect/>
          </a:stretch>
        </p:blipFill>
        <p:spPr bwMode="auto">
          <a:xfrm>
            <a:off x="6572264" y="928670"/>
            <a:ext cx="2296969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  <a:latin typeface="Albertus Extra Bold" pitchFamily="34" charset="0"/>
              </a:rPr>
              <a:t>«Дорога жизни»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0" y="1412875"/>
            <a:ext cx="4176713" cy="47529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b="1" smtClean="0"/>
              <a:t>Снабжение города и войск удалось наладить по «Дороге жизни» (через Ладожское оз.).</a:t>
            </a:r>
          </a:p>
        </p:txBody>
      </p:sp>
      <p:pic>
        <p:nvPicPr>
          <p:cNvPr id="24580" name="Picture 7" descr="Кольцо смерти и Дорога жизни &quot; Кумертауское Врем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1000125"/>
            <a:ext cx="3500437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 descr="Без заголовка 14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571875"/>
            <a:ext cx="4579937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76250"/>
            <a:ext cx="8229600" cy="5937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/>
              <a:t>За спиной Москва-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Столица мира!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За неё, в огне лихих годин,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Встали насмерть братья- 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Сын башкира, русский , и татарин, и грузин .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О, Москва!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Ты сердце всей России;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Из очей твоих струиться свет,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Живы мы, хоть нас свинцом косили, 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Без тебя, Москва,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Нам жизни нет!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</a:rPr>
              <a:t>Битва за Москву</a:t>
            </a:r>
          </a:p>
        </p:txBody>
      </p:sp>
      <p:sp>
        <p:nvSpPr>
          <p:cNvPr id="28675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8676" name="Picture 11" descr="Отморо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357313"/>
            <a:ext cx="76200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</a:rPr>
              <a:t>Сталинградская битва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1979613" y="6237288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Сталинградская</a:t>
            </a:r>
            <a:r>
              <a:rPr lang="ru-RU" sz="2400" b="1">
                <a:solidFill>
                  <a:srgbClr val="05FFFF"/>
                </a:solidFill>
              </a:rPr>
              <a:t> </a:t>
            </a:r>
            <a:r>
              <a:rPr lang="ru-RU" sz="2400" b="1"/>
              <a:t>панорама</a:t>
            </a:r>
          </a:p>
        </p:txBody>
      </p:sp>
      <p:pic>
        <p:nvPicPr>
          <p:cNvPr id="62471" name="09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>
          <a:xfrm>
            <a:off x="468313" y="1268413"/>
            <a:ext cx="7920037" cy="4897437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247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</a:rPr>
              <a:t>Курская битва</a:t>
            </a:r>
          </a:p>
        </p:txBody>
      </p:sp>
      <p:pic>
        <p:nvPicPr>
          <p:cNvPr id="63492" name="10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>
          <a:xfrm>
            <a:off x="755650" y="908050"/>
            <a:ext cx="7488238" cy="5618163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349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5400" smtClean="0"/>
              <a:t>За годы войны фашисты уничтожили 1710 советских городов и более 70 тысяч сел и деревень</a:t>
            </a:r>
            <a:r>
              <a:rPr lang="ru-RU" sz="4800" smtClean="0"/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8509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</a:rPr>
              <a:t>Битва за Берлин</a:t>
            </a:r>
          </a:p>
        </p:txBody>
      </p:sp>
      <p:pic>
        <p:nvPicPr>
          <p:cNvPr id="37891" name="Picture 11" descr="i0006r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914400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Детский  лагерь  Саласпилс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</a:t>
            </a:r>
          </a:p>
        </p:txBody>
      </p:sp>
      <p:pic>
        <p:nvPicPr>
          <p:cNvPr id="43012" name="Picture 4" descr="0658"/>
          <p:cNvPicPr>
            <a:picLocks noChangeAspect="1" noChangeArrowheads="1"/>
          </p:cNvPicPr>
          <p:nvPr/>
        </p:nvPicPr>
        <p:blipFill>
          <a:blip r:embed="rId2" cstate="print"/>
          <a:srcRect t="15450" b="16273"/>
          <a:stretch>
            <a:fillRect/>
          </a:stretch>
        </p:blipFill>
        <p:spPr bwMode="auto">
          <a:xfrm>
            <a:off x="0" y="1412875"/>
            <a:ext cx="91440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9" name="Text Box 9"/>
          <p:cNvSpPr txBox="1">
            <a:spLocks noChangeArrowheads="1"/>
          </p:cNvSpPr>
          <p:nvPr/>
        </p:nvSpPr>
        <p:spPr bwMode="auto">
          <a:xfrm>
            <a:off x="-252413" y="549275"/>
            <a:ext cx="9685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</a:rPr>
              <a:t>24 июня 1945 г.  в Москве состоялся Парад Победы </a:t>
            </a:r>
          </a:p>
        </p:txBody>
      </p:sp>
      <p:pic>
        <p:nvPicPr>
          <p:cNvPr id="44035" name="Picture 16" descr="Картинка 3 из 2153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1196975"/>
            <a:ext cx="561657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2" name="Picture 18" descr="Картинка 71 из 2153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650" y="1125538"/>
            <a:ext cx="7885113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44" name="Picture 20" descr="Картинка 73 из 21539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1125538"/>
            <a:ext cx="7777162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3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2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2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dirty="0" smtClean="0"/>
              <a:t>9 мая мы отмечаем великий праздник – День Победы ,</a:t>
            </a:r>
            <a:r>
              <a:rPr lang="ru-RU" dirty="0" smtClean="0"/>
              <a:t>78 </a:t>
            </a:r>
            <a:r>
              <a:rPr lang="ru-RU" dirty="0" smtClean="0"/>
              <a:t>годовщину Победы советского народа в Великой войне.</a:t>
            </a:r>
          </a:p>
          <a:p>
            <a:pPr algn="ctr" eaLnBrk="1" hangingPunct="1">
              <a:buFontTx/>
              <a:buNone/>
            </a:pPr>
            <a:r>
              <a:rPr lang="ru-RU" dirty="0" smtClean="0"/>
              <a:t>Много горя и страха принесла война, но несмотря на голод, холод, разруху, наш народ победил. Он победил страшного врага, который поработил много государств и заставил их жить в страхе, народ , который победил  - фашизм!</a:t>
            </a:r>
          </a:p>
        </p:txBody>
      </p:sp>
      <p:pic>
        <p:nvPicPr>
          <p:cNvPr id="112644" name="levitan3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72" fill="hold"/>
                                        <p:tgtEl>
                                          <p:spTgt spid="1126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4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64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593725"/>
            <a:ext cx="8459787" cy="62642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/>
              <a:t>	</a:t>
            </a:r>
            <a:r>
              <a:rPr lang="ru-RU" sz="3600" smtClean="0"/>
              <a:t>Последним мирным днём 1941 года была суббота. После обычной трудовой недели миллионы советских людей отправились отдыхать. Тишину наступившей ночи, по-летнему тёплой, благоухающей, во многих городах и сёлах нарушали счастливые голоса молодых людей, праздновавших своё вступление во взрослую жизнь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/>
          <a:lstStyle/>
          <a:p>
            <a:r>
              <a:rPr lang="ru-RU" dirty="0" smtClean="0"/>
              <a:t>Пионеры-герои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b="1" dirty="0" smtClean="0"/>
              <a:t>Валя Котик </a:t>
            </a:r>
            <a:endParaRPr lang="ru-RU" sz="1400" dirty="0" smtClean="0"/>
          </a:p>
          <a:p>
            <a:r>
              <a:rPr lang="ru-RU" sz="1400" dirty="0" smtClean="0"/>
              <a:t>Он родился 11 февраля 1930 года в селе Хмелевка </a:t>
            </a:r>
            <a:r>
              <a:rPr lang="ru-RU" sz="1400" dirty="0" err="1" smtClean="0"/>
              <a:t>Шепетовского</a:t>
            </a:r>
            <a:r>
              <a:rPr lang="ru-RU" sz="1400" dirty="0" smtClean="0"/>
              <a:t> района Хмельницкой области. Учился в школе №4 города Шепетовки, был признанным вожаком пионеров, своих ровесников.</a:t>
            </a:r>
          </a:p>
          <a:p>
            <a:r>
              <a:rPr lang="ru-RU" sz="1400" dirty="0" smtClean="0"/>
              <a:t>Когда в Шепетовку ворвались фашисты, Валя Котик вместе с друзьями решил бороться с врагом. Ребята собрали на месте боев оружие, которое потом партизаны на возу с сеном переправили в отряд.</a:t>
            </a:r>
          </a:p>
          <a:p>
            <a:r>
              <a:rPr lang="ru-RU" sz="1400" dirty="0" smtClean="0"/>
              <a:t>Присмотревшись к мальчику, коммунисты доверили Вале быть связным и разведчиком в своей подпольной организации. Он узнавал расположение вражеских постов, порядок смены караула.</a:t>
            </a:r>
          </a:p>
          <a:p>
            <a:r>
              <a:rPr lang="ru-RU" sz="1400" dirty="0" smtClean="0"/>
              <a:t>Фашисты наметили карательную операцию против партизан, а Валя, выследив гитлеровского офицера, возглавлявшего карателей, убил его...</a:t>
            </a:r>
          </a:p>
          <a:p>
            <a:r>
              <a:rPr lang="ru-RU" sz="1400" dirty="0" smtClean="0"/>
              <a:t>Когда в городе начались аресты, Валя вместе с мамой и братом Виктором ушел к партизанам. Пионер, которому только-только исполнилось четырнадцать лет, сражался плечом к плечу со взрослыми, освобождая родную землю. На его счету - шесть вражеских эшелонов, взорванных на пути к фронту. Валя Котик был награжден орденом отечественной войны 1 степени, медалью "Партизану Отечественной войны" 2 степени.</a:t>
            </a:r>
          </a:p>
          <a:p>
            <a:r>
              <a:rPr lang="ru-RU" sz="1400" dirty="0" smtClean="0"/>
              <a:t>Валя Котик погиб как герой, и Родина посмертно удостоила его званием Героя Советского Союза. Перед школой, в которой учился этот отважный пионер, поставлен ему памятник. И сегодня пионеры отдают герою салют.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80928"/>
            <a:ext cx="8229600" cy="1143000"/>
          </a:xfrm>
        </p:spPr>
        <p:txBody>
          <a:bodyPr/>
          <a:lstStyle/>
          <a:p>
            <a:r>
              <a:rPr lang="ru-RU" sz="1600" b="1" smtClean="0"/>
              <a:t>Марат Казей </a:t>
            </a: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>...Война обрушилась на белорусскую землю. В деревню, где жил Марат с мамой, Анной Александровной Казей, ворвались фашисты. Осенью Марату уже не пришлось идти в школу в пятый класс. Школьное здание фашисты превратили в свою казарму. Враг лютовал.</a:t>
            </a:r>
            <a:br>
              <a:rPr lang="ru-RU" sz="1600" smtClean="0"/>
            </a:br>
            <a:r>
              <a:rPr lang="ru-RU" sz="1600" smtClean="0"/>
              <a:t>За связь с партизанами была схвачена Анна Александровна Казей, и вскоре Марат узнал, что маму повесили в Минске. Гневом и ненавистью к врагу наполнилось сердце мальчика. Вместе с сестрой, комсомолкой Адой, пионер Марат Казей ушел к партизанам в Станьковский лес. Он стал разведчиком в штабе партизанской бригады. Проникал во вражеские гарнизоны и доставлял командованию ценные сведения. Используя эти данные, партизаны разработали дерзкую операцию и разгромили фашистский гарнизон в городе Дзержинске...</a:t>
            </a:r>
            <a:br>
              <a:rPr lang="ru-RU" sz="1600" smtClean="0"/>
            </a:br>
            <a:r>
              <a:rPr lang="ru-RU" sz="1600" smtClean="0"/>
              <a:t>Марат участвовал в боях и неизменно проявлял отвагу, бесстрашие, вместе с опытными подрывниками минировал железную дорогу.</a:t>
            </a:r>
            <a:br>
              <a:rPr lang="ru-RU" sz="1600" smtClean="0"/>
            </a:br>
            <a:r>
              <a:rPr lang="ru-RU" sz="1600" smtClean="0"/>
              <a:t>Марат погиб в бою. Сражался до последнего патрона, а когда у него осталась лишь одна граната, подпустил врагов поближе и взорвал их... и себя.</a:t>
            </a:r>
            <a:br>
              <a:rPr lang="ru-RU" sz="1600" smtClean="0"/>
            </a:br>
            <a:r>
              <a:rPr lang="ru-RU" sz="1600" smtClean="0"/>
              <a:t>За мужество и отвагу пионер Марат Казей был удостоен звания Героя Советского Союза. В городе Минске поставлен памятник юному герою. </a:t>
            </a:r>
            <a:br>
              <a:rPr lang="ru-RU" sz="1600" smtClean="0"/>
            </a:br>
            <a:r>
              <a:rPr lang="en-US" sz="1600" smtClean="0"/>
              <a:t/>
            </a:r>
            <a:br>
              <a:rPr lang="en-US" sz="1600" smtClean="0"/>
            </a:br>
            <a:endParaRPr lang="en-US" sz="1600" dirty="0"/>
          </a:p>
        </p:txBody>
      </p:sp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ru-RU" dirty="0" smtClean="0"/>
              <a:t>Имя их не известно,</a:t>
            </a:r>
            <a:br>
              <a:rPr lang="ru-RU" dirty="0" smtClean="0"/>
            </a:br>
            <a:r>
              <a:rPr lang="ru-RU" dirty="0" smtClean="0"/>
              <a:t>подвиг их бессмертен…</a:t>
            </a:r>
            <a:endParaRPr lang="en-US"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Рабочий стол\война\войнай\Rodina_mat-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24000" contrast="12000"/>
          </a:blip>
          <a:srcRect/>
          <a:stretch>
            <a:fillRect/>
          </a:stretch>
        </p:blipFill>
        <p:spPr>
          <a:xfrm>
            <a:off x="2484438" y="0"/>
            <a:ext cx="5040312" cy="6858000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20_big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>
          <a:xfrm>
            <a:off x="179388" y="188913"/>
            <a:ext cx="8785225" cy="6480175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28625" y="1214438"/>
            <a:ext cx="403383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Ревели чёрные крылья,</a:t>
            </a:r>
          </a:p>
          <a:p>
            <a:pPr marL="342900" indent="-342900" algn="ctr"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Свистел ураган свинца,</a:t>
            </a:r>
          </a:p>
          <a:p>
            <a:pPr marL="342900" indent="-342900" algn="ctr"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Но парни границу закрыли</a:t>
            </a:r>
          </a:p>
          <a:p>
            <a:pPr marL="342900" indent="-342900" algn="ctr"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 собственные сердца.</a:t>
            </a:r>
          </a:p>
        </p:txBody>
      </p:sp>
      <p:pic>
        <p:nvPicPr>
          <p:cNvPr id="8195" name="Picture 7" descr="Пам"/>
          <p:cNvPicPr>
            <a:picLocks noChangeAspect="1" noChangeArrowheads="1"/>
          </p:cNvPicPr>
          <p:nvPr/>
        </p:nvPicPr>
        <p:blipFill>
          <a:blip r:embed="rId2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4643438" y="0"/>
            <a:ext cx="3781425" cy="5113338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</p:spPr>
      </p:pic>
      <p:pic>
        <p:nvPicPr>
          <p:cNvPr id="2" name="Picture 6" descr="Каска"/>
          <p:cNvPicPr>
            <a:picLocks noChangeAspect="1" noChangeArrowheads="1"/>
          </p:cNvPicPr>
          <p:nvPr/>
        </p:nvPicPr>
        <p:blipFill>
          <a:blip r:embed="rId3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6407150" y="4781550"/>
            <a:ext cx="2736850" cy="2076450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1956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>
          <a:xfrm>
            <a:off x="179388" y="158750"/>
            <a:ext cx="8713787" cy="6567488"/>
          </a:xfr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1198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900" dirty="0" smtClean="0"/>
              <a:t>	</a:t>
            </a:r>
            <a:r>
              <a:rPr lang="ru-RU" sz="4500" dirty="0" smtClean="0"/>
              <a:t>Война – это 4 года,</a:t>
            </a:r>
            <a:br>
              <a:rPr lang="ru-RU" sz="4500" dirty="0" smtClean="0"/>
            </a:br>
            <a:r>
              <a:rPr lang="ru-RU" sz="4500" dirty="0" smtClean="0"/>
              <a:t/>
            </a:r>
            <a:br>
              <a:rPr lang="ru-RU" sz="4500" dirty="0" smtClean="0"/>
            </a:br>
            <a:r>
              <a:rPr lang="ru-RU" sz="4500" dirty="0" smtClean="0"/>
              <a:t>это 20 миллионов погибших русских людей, это значит  22 человека на каждые 2 метра земли, </a:t>
            </a:r>
            <a:br>
              <a:rPr lang="ru-RU" sz="4500" dirty="0" smtClean="0"/>
            </a:br>
            <a:r>
              <a:rPr lang="ru-RU" sz="4500" dirty="0" smtClean="0"/>
              <a:t>это значит 13 человек в каждую минуту.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tx1"/>
                </a:solidFill>
              </a:rPr>
              <a:t>Блокада Ленинграда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684213" y="1385888"/>
            <a:ext cx="7848600" cy="547211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b="1" i="1" smtClean="0"/>
              <a:t>Да, мы не скроем: в эти дни</a:t>
            </a:r>
          </a:p>
          <a:p>
            <a:pPr algn="ctr" eaLnBrk="1" hangingPunct="1">
              <a:buFontTx/>
              <a:buNone/>
            </a:pPr>
            <a:r>
              <a:rPr lang="ru-RU" sz="3600" b="1" i="1" smtClean="0"/>
              <a:t>Мы ели землю, клей, ремни;</a:t>
            </a:r>
          </a:p>
          <a:p>
            <a:pPr algn="ctr" eaLnBrk="1" hangingPunct="1">
              <a:buFontTx/>
              <a:buNone/>
            </a:pPr>
            <a:r>
              <a:rPr lang="ru-RU" sz="3600" b="1" i="1" smtClean="0"/>
              <a:t>Но, съев похлёбку из ремней,</a:t>
            </a:r>
          </a:p>
          <a:p>
            <a:pPr algn="ctr" eaLnBrk="1" hangingPunct="1">
              <a:buFontTx/>
              <a:buNone/>
            </a:pPr>
            <a:r>
              <a:rPr lang="ru-RU" sz="3600" b="1" i="1" smtClean="0"/>
              <a:t>Вставал к станку упрямый мастер,</a:t>
            </a:r>
          </a:p>
          <a:p>
            <a:pPr algn="ctr" eaLnBrk="1" hangingPunct="1">
              <a:buFontTx/>
              <a:buNone/>
            </a:pPr>
            <a:r>
              <a:rPr lang="ru-RU" sz="3600" b="1" i="1" smtClean="0"/>
              <a:t>Чтобы точить орудий части,</a:t>
            </a:r>
          </a:p>
          <a:p>
            <a:pPr algn="ctr" eaLnBrk="1" hangingPunct="1">
              <a:buFontTx/>
              <a:buNone/>
            </a:pPr>
            <a:r>
              <a:rPr lang="ru-RU" sz="3600" b="1" i="1" smtClean="0"/>
              <a:t>Необходимые войне.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2" descr="Мы помним - 27 января, День полного снятия блокады Ленинграда - Развлекательный портал &quot;Флаг в руки&quot; - Флаг в Ру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428625"/>
            <a:ext cx="37147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4" descr="Героические страницы российской истор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7188"/>
            <a:ext cx="4000500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6" descr="Блокадный Ленингра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2928938"/>
            <a:ext cx="2651125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8" descr="Блокада Ленинграда в фотография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3" y="3357563"/>
            <a:ext cx="4303712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468</Words>
  <Application>Microsoft Office PowerPoint</Application>
  <PresentationFormat>Экран (4:3)</PresentationFormat>
  <Paragraphs>50</Paragraphs>
  <Slides>23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Оформление по умолчанию</vt:lpstr>
      <vt:lpstr>78-летию  Победы посвящается…</vt:lpstr>
      <vt:lpstr>Слайд 2</vt:lpstr>
      <vt:lpstr>Слайд 3</vt:lpstr>
      <vt:lpstr>Слайд 4</vt:lpstr>
      <vt:lpstr>Слайд 5</vt:lpstr>
      <vt:lpstr>Слайд 6</vt:lpstr>
      <vt:lpstr>Слайд 7</vt:lpstr>
      <vt:lpstr>Блокада Ленинграда</vt:lpstr>
      <vt:lpstr>Слайд 9</vt:lpstr>
      <vt:lpstr>«Дорога жизни»</vt:lpstr>
      <vt:lpstr>Слайд 11</vt:lpstr>
      <vt:lpstr>Битва за Москву</vt:lpstr>
      <vt:lpstr>Сталинградская битва</vt:lpstr>
      <vt:lpstr>Курская битва</vt:lpstr>
      <vt:lpstr>Слайд 15</vt:lpstr>
      <vt:lpstr>Битва за Берлин</vt:lpstr>
      <vt:lpstr>Детский  лагерь  Саласпилс</vt:lpstr>
      <vt:lpstr>Слайд 18</vt:lpstr>
      <vt:lpstr>Слайд 19</vt:lpstr>
      <vt:lpstr>Пионеры-герои</vt:lpstr>
      <vt:lpstr>Слайд 21</vt:lpstr>
      <vt:lpstr>Марат Казей  ...Война обрушилась на белорусскую землю. В деревню, где жил Марат с мамой, Анной Александровной Казей, ворвались фашисты. Осенью Марату уже не пришлось идти в школу в пятый класс. Школьное здание фашисты превратили в свою казарму. Враг лютовал. За связь с партизанами была схвачена Анна Александровна Казей, и вскоре Марат узнал, что маму повесили в Минске. Гневом и ненавистью к врагу наполнилось сердце мальчика. Вместе с сестрой, комсомолкой Адой, пионер Марат Казей ушел к партизанам в Станьковский лес. Он стал разведчиком в штабе партизанской бригады. Проникал во вражеские гарнизоны и доставлял командованию ценные сведения. Используя эти данные, партизаны разработали дерзкую операцию и разгромили фашистский гарнизон в городе Дзержинске... Марат участвовал в боях и неизменно проявлял отвагу, бесстрашие, вместе с опытными подрывниками минировал железную дорогу. Марат погиб в бою. Сражался до последнего патрона, а когда у него осталась лишь одна граната, подпустил врагов поближе и взорвал их... и себя. За мужество и отвагу пионер Марат Казей был удостоен звания Героя Советского Союза. В городе Минске поставлен памятник юному герою.   </vt:lpstr>
      <vt:lpstr>Имя их не известно, подвиг их бессмертен…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65-летию Победы посвящается…</dc:title>
  <dc:creator>Alex</dc:creator>
  <cp:lastModifiedBy>Секретарь</cp:lastModifiedBy>
  <cp:revision>39</cp:revision>
  <dcterms:created xsi:type="dcterms:W3CDTF">2009-08-30T20:25:23Z</dcterms:created>
  <dcterms:modified xsi:type="dcterms:W3CDTF">2023-01-31T08:03:37Z</dcterms:modified>
</cp:coreProperties>
</file>