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9" r:id="rId2"/>
    <p:sldId id="256" r:id="rId3"/>
    <p:sldId id="257" r:id="rId4"/>
    <p:sldId id="258" r:id="rId5"/>
    <p:sldId id="259" r:id="rId6"/>
    <p:sldId id="265" r:id="rId7"/>
    <p:sldId id="260" r:id="rId8"/>
    <p:sldId id="268" r:id="rId9"/>
    <p:sldId id="266" r:id="rId10"/>
    <p:sldId id="262" r:id="rId11"/>
    <p:sldId id="263" r:id="rId12"/>
    <p:sldId id="264" r:id="rId13"/>
    <p:sldId id="267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E90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1ADA5-2216-419D-9A77-CBC2BEE34CC4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5C4F1-0948-4626-910B-312AB33939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9664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85C4F1-0948-4626-910B-312AB339397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2959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204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397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364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819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305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5797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3408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165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4438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799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0096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E28-5C64-4BC9-925D-9C06847B6B15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83549-9A82-4DDD-9B37-C3E7FE8F4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598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56"/>
            <a:ext cx="9217024" cy="683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878" y="1000108"/>
            <a:ext cx="8501122" cy="4000528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Прекрасное далеко моего родного края</a:t>
            </a:r>
            <a:endParaRPr lang="ru-RU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4714876" y="4303455"/>
            <a:ext cx="44291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Петров Николай</a:t>
            </a:r>
          </a:p>
          <a:p>
            <a:pPr algn="ctr"/>
            <a:r>
              <a:rPr lang="ru-RU" sz="3200" dirty="0" err="1" smtClean="0">
                <a:solidFill>
                  <a:schemeClr val="bg1"/>
                </a:solidFill>
              </a:rPr>
              <a:t>Шалаев</a:t>
            </a:r>
            <a:r>
              <a:rPr lang="ru-RU" sz="3200" dirty="0" smtClean="0">
                <a:solidFill>
                  <a:schemeClr val="bg1"/>
                </a:solidFill>
              </a:rPr>
              <a:t> Никита</a:t>
            </a:r>
          </a:p>
          <a:p>
            <a:pPr algn="ctr"/>
            <a:r>
              <a:rPr lang="ru-RU" sz="3200" dirty="0" err="1" smtClean="0">
                <a:solidFill>
                  <a:schemeClr val="bg1"/>
                </a:solidFill>
              </a:rPr>
              <a:t>Ширлин</a:t>
            </a:r>
            <a:r>
              <a:rPr lang="ru-RU" sz="3200" dirty="0" smtClean="0">
                <a:solidFill>
                  <a:schemeClr val="bg1"/>
                </a:solidFill>
              </a:rPr>
              <a:t> Михаил</a:t>
            </a:r>
          </a:p>
          <a:p>
            <a:pPr algn="ctr"/>
            <a:r>
              <a:rPr lang="ru-RU" sz="3200" dirty="0" err="1" smtClean="0">
                <a:solidFill>
                  <a:schemeClr val="bg1"/>
                </a:solidFill>
              </a:rPr>
              <a:t>Гадршина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Диля</a:t>
            </a:r>
            <a:endParaRPr lang="ru-RU" sz="3200" dirty="0" smtClean="0">
              <a:solidFill>
                <a:schemeClr val="bg1"/>
              </a:solidFill>
            </a:endParaRPr>
          </a:p>
          <a:p>
            <a:pPr algn="ctr"/>
            <a:r>
              <a:rPr lang="ru-RU" sz="3200" smtClean="0">
                <a:solidFill>
                  <a:schemeClr val="bg1"/>
                </a:solidFill>
              </a:rPr>
              <a:t>Мещеряков </a:t>
            </a:r>
            <a:r>
              <a:rPr lang="ru-RU" sz="3200" dirty="0" smtClean="0">
                <a:solidFill>
                  <a:schemeClr val="bg1"/>
                </a:solidFill>
              </a:rPr>
              <a:t>Евгений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" y="0"/>
            <a:ext cx="9136112" cy="6852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849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24" y="3696"/>
            <a:ext cx="9156824" cy="6867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8479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" y="744"/>
            <a:ext cx="9139891" cy="6854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9195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71" y="12741"/>
            <a:ext cx="9148771" cy="6845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621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30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5974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3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0743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0" y="0"/>
            <a:ext cx="913316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1174304"/>
            <a:ext cx="64087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FF00"/>
                </a:solidFill>
              </a:rPr>
              <a:t>Каждый день земля получает столько солнечной </a:t>
            </a:r>
            <a:r>
              <a:rPr lang="ru-RU" sz="2400" b="1" dirty="0" err="1" smtClean="0">
                <a:solidFill>
                  <a:srgbClr val="FFFF00"/>
                </a:solidFill>
              </a:rPr>
              <a:t>энергии,больше,чем</a:t>
            </a:r>
            <a:r>
              <a:rPr lang="ru-RU" sz="2400" b="1" dirty="0" smtClean="0">
                <a:solidFill>
                  <a:srgbClr val="FFFF00"/>
                </a:solidFill>
              </a:rPr>
              <a:t> земляне ее используют за целый год. Один из способов использования этой </a:t>
            </a:r>
            <a:r>
              <a:rPr lang="ru-RU" sz="2400" b="1" dirty="0" err="1" smtClean="0">
                <a:solidFill>
                  <a:srgbClr val="FFFF00"/>
                </a:solidFill>
              </a:rPr>
              <a:t>энергии,создание</a:t>
            </a:r>
            <a:r>
              <a:rPr lang="ru-RU" sz="2400" b="1" dirty="0" smtClean="0">
                <a:solidFill>
                  <a:srgbClr val="FFFF00"/>
                </a:solidFill>
              </a:rPr>
              <a:t> гигантских солнечных </a:t>
            </a:r>
            <a:r>
              <a:rPr lang="ru-RU" sz="2400" b="1" dirty="0" err="1" smtClean="0">
                <a:solidFill>
                  <a:srgbClr val="FFFF00"/>
                </a:solidFill>
              </a:rPr>
              <a:t>ферм,которые</a:t>
            </a:r>
            <a:r>
              <a:rPr lang="ru-RU" sz="2400" b="1" dirty="0" smtClean="0">
                <a:solidFill>
                  <a:srgbClr val="FFFF00"/>
                </a:solidFill>
              </a:rPr>
              <a:t> будут собирать часть интенсивного и бесперебойного  солнечного </a:t>
            </a:r>
            <a:r>
              <a:rPr lang="ru-RU" sz="2400" b="1" dirty="0" err="1" smtClean="0">
                <a:solidFill>
                  <a:srgbClr val="FFFF00"/>
                </a:solidFill>
              </a:rPr>
              <a:t>излучения.Огромные</a:t>
            </a:r>
            <a:r>
              <a:rPr lang="ru-RU" sz="2400" b="1" dirty="0" smtClean="0">
                <a:solidFill>
                  <a:srgbClr val="FFFF00"/>
                </a:solidFill>
              </a:rPr>
              <a:t> зеркала будут отражать солнечные лучи на коллектора меньшего </a:t>
            </a:r>
            <a:r>
              <a:rPr lang="ru-RU" sz="2400" b="1" dirty="0" err="1" smtClean="0">
                <a:solidFill>
                  <a:srgbClr val="FFFF00"/>
                </a:solidFill>
              </a:rPr>
              <a:t>размера.Затем</a:t>
            </a:r>
            <a:r>
              <a:rPr lang="ru-RU" sz="2400" b="1" dirty="0" smtClean="0">
                <a:solidFill>
                  <a:srgbClr val="FFFF00"/>
                </a:solidFill>
              </a:rPr>
              <a:t> эта энергия будет передаваться на землю с помощью микроволновых или лазерных пучков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094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" y="-26062"/>
            <a:ext cx="9140221" cy="688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976121"/>
            <a:ext cx="7200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У нас уже есть </a:t>
            </a:r>
            <a:r>
              <a:rPr lang="ru-RU" sz="3200" dirty="0" err="1" smtClean="0"/>
              <a:t>устройство,заряжаемое</a:t>
            </a:r>
            <a:r>
              <a:rPr lang="ru-RU" sz="3200" dirty="0" smtClean="0"/>
              <a:t> </a:t>
            </a:r>
            <a:r>
              <a:rPr lang="ru-RU" sz="3200" dirty="0" err="1" smtClean="0"/>
              <a:t>человеком,но</a:t>
            </a:r>
            <a:r>
              <a:rPr lang="ru-RU" sz="3200" dirty="0" smtClean="0"/>
              <a:t> ученые работают над </a:t>
            </a:r>
            <a:r>
              <a:rPr lang="ru-RU" sz="3200" dirty="0" err="1" smtClean="0"/>
              <a:t>тем,как</a:t>
            </a:r>
            <a:r>
              <a:rPr lang="ru-RU" sz="3200" dirty="0" smtClean="0"/>
              <a:t> получить энергию от обычного движения. Сегодня разрабатывается электроника, потребляющая все меньше энергии и однажды </a:t>
            </a:r>
            <a:r>
              <a:rPr lang="ru-RU" sz="3200" dirty="0" err="1" smtClean="0"/>
              <a:t>возможно,ваш</a:t>
            </a:r>
            <a:r>
              <a:rPr lang="ru-RU" sz="3200" dirty="0" smtClean="0"/>
              <a:t> телефон  будет </a:t>
            </a:r>
            <a:r>
              <a:rPr lang="ru-RU" sz="3200" dirty="0" err="1" smtClean="0"/>
              <a:t>заряжаться,болтаясь</a:t>
            </a:r>
            <a:r>
              <a:rPr lang="ru-RU" sz="3200" dirty="0" smtClean="0"/>
              <a:t> в сумке, в кармане или в ваших руках и при вождении пальцем по экрану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1137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0" y="0"/>
            <a:ext cx="9174419" cy="688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5136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2" y="-8468"/>
            <a:ext cx="9155289" cy="6866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8915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619" y="21456"/>
            <a:ext cx="9217024" cy="683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3762" y="-469329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F0"/>
                </a:solidFill>
              </a:rPr>
              <a:t>Дивергент</a:t>
            </a:r>
            <a:endParaRPr lang="ru-RU" sz="3600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9963" y="692696"/>
            <a:ext cx="4464037" cy="3218656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Фильм-антиутопия, действие которого развивается в далеком будущем, где все люди разделились на фракции в зависимости от собственных личностных особенностей. Юноши и девушки после наступления </a:t>
            </a:r>
            <a:r>
              <a:rPr lang="ru-RU" sz="1600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шестнадцатилетия</a:t>
            </a:r>
            <a:r>
              <a:rPr lang="ru-RU" sz="16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должны выбрать, к какой фракции у них лежит душа, а специальные тесты помогут им разобраться с предпочтениями и избежать неверного шага. Существуют следующие фракции: Эрудиция, Отречение, Бесстрашие, Искренность, Дружелюбие.</a:t>
            </a:r>
            <a:endParaRPr lang="ru-RU" sz="16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4679962" cy="3330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4095363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Сюжет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фильма разворачивается в Чикаго, где власть принадлежит Отречению. Представители других фракций не довольны сложившейся ситуацией. Из-за вопросов, связанных с властью, происходят частые конфликты. Тестирование показало, что главная героиня киноленты - шестнадцатилетняя девушка Беатрис - способна гармонично примкнуть аж к трем фракциям. Людей, которых нельзя с определенностью причислить к одной группе людей, называют дивергентами. В течение фильма девушке предстоит сделать непростой выбор, ведь фракция выбирается единожды и на всю жизнь. Окончание фильма ознаменовалось тем, что Беатрис решила примкнуть к фракции "Бесстрашие", потому что она всегда приходила в восторг от состоящих там людей - невероятных храбрецов.</a:t>
            </a:r>
          </a:p>
        </p:txBody>
      </p:sp>
    </p:spTree>
    <p:extLst>
      <p:ext uri="{BB962C8B-B14F-4D97-AF65-F5344CB8AC3E}">
        <p14:creationId xmlns="" xmlns:p14="http://schemas.microsoft.com/office/powerpoint/2010/main" val="191152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/>
              <a:t>Пищевой пластырь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5148064" cy="364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764704"/>
            <a:ext cx="40679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>
                <a:latin typeface="Georgia" panose="02040502050405020303" pitchFamily="18" charset="0"/>
              </a:rPr>
              <a:t> Пищевой пластырь содержит основные питательные вещества и может использоваться военными во время военных кампаний. Сам пластырь имеет микрочип, который способен вычислить потребности каждого человека в питательных веществах, что позволяет ему поставлять ровно столько веществ, сколько необходимо.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398056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latin typeface="Georgia" panose="02040502050405020303" pitchFamily="18" charset="0"/>
              </a:rPr>
              <a:t>Хотя пластырь не может быть заменителем привычной нам пищи, исследователи надеются, что он позволит военным лучше себя чувствовать и справляться с заданиями, если они например, какое-то время вынуждены обходиться без пищи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  <p:extLst>
      <p:ext uri="{BB962C8B-B14F-4D97-AF65-F5344CB8AC3E}">
        <p14:creationId xmlns="" xmlns:p14="http://schemas.microsoft.com/office/powerpoint/2010/main" val="74936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43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Еда из 3</a:t>
            </a:r>
            <a:r>
              <a:rPr lang="en-US" sz="5400" dirty="0" smtClean="0"/>
              <a:t>D </a:t>
            </a:r>
            <a:r>
              <a:rPr lang="ru-RU" sz="5400" dirty="0" smtClean="0"/>
              <a:t>принтера</a:t>
            </a:r>
            <a:endParaRPr lang="ru-RU" sz="5400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96219"/>
            <a:ext cx="6876257" cy="543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3929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dirty="0" smtClean="0"/>
              <a:t>В 2012 году профессор Гарварда Дэвид Эдвардс изобрел устройство, получившее название </a:t>
            </a:r>
            <a:r>
              <a:rPr lang="ru-RU" sz="2700" dirty="0" err="1" smtClean="0"/>
              <a:t>Le</a:t>
            </a:r>
            <a:r>
              <a:rPr lang="ru-RU" sz="2700" dirty="0" smtClean="0"/>
              <a:t> </a:t>
            </a:r>
            <a:r>
              <a:rPr lang="ru-RU" sz="2700" dirty="0" err="1" smtClean="0"/>
              <a:t>Whif</a:t>
            </a:r>
            <a:r>
              <a:rPr lang="ru-RU" sz="2700" dirty="0" smtClean="0"/>
              <a:t>, которое выделяет особый запах темного шоколада. Это устройство стало отлично продаваться в Европе, в частотности оно заинтересовало тех, кто вынужден сидеть на диете. Они утверждали, что устройство помогает им снизить аппетит.</a:t>
            </a:r>
            <a:endParaRPr lang="ru-RU" sz="2700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80" y="2348880"/>
            <a:ext cx="3140720" cy="454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284984"/>
            <a:ext cx="5716826" cy="357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8174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Жевательная резинка из трех блюд</a:t>
            </a:r>
            <a:endParaRPr lang="ru-RU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5364088" cy="304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33056"/>
            <a:ext cx="3851920" cy="292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268760"/>
            <a:ext cx="842493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Исследователь 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Дейв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Roboto"/>
              </a:rPr>
              <a:t>Харт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 из 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Roboto"/>
              </a:rPr>
              <a:t>Исследовательского института продуктов питания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 (США) превратил детскую мечту в реальность. 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С 2010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 года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Roboto"/>
              </a:rPr>
              <a:t>Харт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 и его коллеги используют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Roboto"/>
              </a:rPr>
              <a:t>нанотехнологии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, чтобы воссоздать жевательную резинку, которая имела бы вкус 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Roboto"/>
              </a:rPr>
              <a:t>полноценного обеда из трех блюд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Roboto"/>
              </a:rPr>
              <a:t>.</a:t>
            </a:r>
          </a:p>
          <a:p>
            <a:r>
              <a:rPr lang="ru-RU" sz="2000" dirty="0" err="1" smtClean="0">
                <a:latin typeface="Roboto"/>
              </a:rPr>
              <a:t>Харту</a:t>
            </a:r>
            <a:r>
              <a:rPr lang="ru-RU" sz="2000" dirty="0" smtClean="0">
                <a:latin typeface="Roboto"/>
              </a:rPr>
              <a:t> уже удалось разработать метод, позволяющий получать определенные вкусы, удерживать их вместе и не позволять им смешиваться. Он объяснил, что потребитель, жующий такую жвачку, будет чувствовать каждый вкус по отдельности</a:t>
            </a:r>
            <a:endParaRPr lang="ru-RU" sz="2000" dirty="0">
              <a:latin typeface="Roboto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233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7" y="0"/>
            <a:ext cx="91275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2978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7531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3" y="-171400"/>
            <a:ext cx="9116557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4630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9030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5" y="116632"/>
            <a:ext cx="9130515" cy="68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7479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08" y="-1"/>
            <a:ext cx="9160107" cy="686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3689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2675" y="-315416"/>
            <a:ext cx="5148064" cy="1008112"/>
          </a:xfrm>
        </p:spPr>
        <p:txBody>
          <a:bodyPr/>
          <a:lstStyle/>
          <a:p>
            <a:r>
              <a:rPr lang="ru-RU" dirty="0" smtClean="0"/>
              <a:t>После нашей эры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404664"/>
            <a:ext cx="3488101" cy="5707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91880" y="404664"/>
            <a:ext cx="565212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B050"/>
                </a:solidFill>
                <a:latin typeface="Georgia" panose="02040502050405020303" pitchFamily="18" charset="0"/>
              </a:rPr>
              <a:t>Когда-то, человечество должно навсегда покинуть Землю, ведь придет время смертельных изменений, и тогда удастся выжить только самым сильным и богатым. История рассказывает о будущем, где-то тысячу лет спустя, когда, люди перестали существовать, после ужасного Апокалипсиса. Однако некоторым суждено выжить, только теперь они оказываются в другой вселенной, на новой земле под названием </a:t>
            </a:r>
            <a:r>
              <a:rPr lang="ru-RU" dirty="0" err="1" smtClean="0">
                <a:solidFill>
                  <a:srgbClr val="00B050"/>
                </a:solidFill>
                <a:latin typeface="Georgia" panose="02040502050405020303" pitchFamily="18" charset="0"/>
              </a:rPr>
              <a:t>Прайм</a:t>
            </a:r>
            <a:r>
              <a:rPr lang="ru-RU" dirty="0" smtClean="0">
                <a:solidFill>
                  <a:srgbClr val="00B050"/>
                </a:solidFill>
                <a:latin typeface="Georgia" panose="02040502050405020303" pitchFamily="18" charset="0"/>
              </a:rPr>
              <a:t>. Главным героем является </a:t>
            </a:r>
            <a:r>
              <a:rPr lang="ru-RU" dirty="0" err="1" smtClean="0">
                <a:solidFill>
                  <a:srgbClr val="00B050"/>
                </a:solidFill>
                <a:latin typeface="Georgia" panose="02040502050405020303" pitchFamily="18" charset="0"/>
              </a:rPr>
              <a:t>СайферРейдж</a:t>
            </a:r>
            <a:r>
              <a:rPr lang="ru-RU" dirty="0" smtClean="0">
                <a:solidFill>
                  <a:srgbClr val="00B050"/>
                </a:solidFill>
                <a:latin typeface="Georgia" panose="02040502050405020303" pitchFamily="18" charset="0"/>
              </a:rPr>
              <a:t>, мужчина, который много лет воевал за справедливость и будущее всего человечества, однако сегодня, он, со своим 13-м сыном Кита, попытаются остаться выжившими. Однажды, им приходиться взлететь далеко в космическое пространство, но оказывается, что астероид, на котором они находятся – попадает в опасность, и очень скоро будет уничтожен. Все, кто находился на данном космическом судне, оказываются в серьезной опасности, ведь </a:t>
            </a:r>
            <a:r>
              <a:rPr lang="ru-RU" dirty="0" err="1" smtClean="0">
                <a:solidFill>
                  <a:srgbClr val="00B050"/>
                </a:solidFill>
                <a:latin typeface="Georgia" panose="02040502050405020303" pitchFamily="18" charset="0"/>
              </a:rPr>
              <a:t>Рейдж</a:t>
            </a:r>
            <a:r>
              <a:rPr lang="ru-RU" dirty="0" smtClean="0">
                <a:solidFill>
                  <a:srgbClr val="00B050"/>
                </a:solidFill>
                <a:latin typeface="Georgia" panose="02040502050405020303" pitchFamily="18" charset="0"/>
              </a:rPr>
              <a:t> мертв, а вот </a:t>
            </a:r>
            <a:r>
              <a:rPr lang="ru-RU" dirty="0" err="1" smtClean="0">
                <a:solidFill>
                  <a:srgbClr val="00B050"/>
                </a:solidFill>
                <a:latin typeface="Georgia" panose="02040502050405020303" pitchFamily="18" charset="0"/>
              </a:rPr>
              <a:t>Сайферу</a:t>
            </a:r>
            <a:r>
              <a:rPr lang="ru-RU" dirty="0" smtClean="0">
                <a:solidFill>
                  <a:srgbClr val="00B050"/>
                </a:solidFill>
                <a:latin typeface="Georgia" panose="02040502050405020303" pitchFamily="18" charset="0"/>
              </a:rPr>
              <a:t> и Китаю повезло больше, у них только царапины. Будет ли тот шанс, когда два мужчины смогут проявить себя, и вернуться домой?</a:t>
            </a:r>
            <a:endParaRPr lang="ru-RU" dirty="0">
              <a:solidFill>
                <a:srgbClr val="00B05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075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9" y="2865983"/>
            <a:ext cx="9029700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483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90158"/>
            <a:ext cx="8229600" cy="114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54" y="0"/>
            <a:ext cx="8922733" cy="39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8" y="3140968"/>
            <a:ext cx="8875381" cy="373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9216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Segoe Print" panose="02000600000000000000" pitchFamily="2" charset="0"/>
              </a:rPr>
              <a:t>В каких поселениях будут жить люди?</a:t>
            </a:r>
            <a:endParaRPr lang="ru-RU" sz="3200" dirty="0">
              <a:latin typeface="Segoe Print" panose="02000600000000000000" pitchFamily="2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3981246" cy="283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" y="4077072"/>
            <a:ext cx="3976145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81246" y="1772816"/>
            <a:ext cx="498324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Через 50 лет, мне кажется  что в нашем крае будут строиться только пятиэтажные дома, и большинство людей будут жить только в них.</a:t>
            </a:r>
          </a:p>
          <a:p>
            <a:pPr algn="just"/>
            <a:r>
              <a:rPr lang="ru-RU" sz="2400" dirty="0" smtClean="0"/>
              <a:t>В нашем городе невозможно строить небоскребы, и различные вышки, так как земля в нашем городе, не столько благоприятна для строительства. К сожалению, она не может выдержать здание с огромной площадью. И даже через 50 лет ,наша земля останется такой же.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40080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0095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Georgia" panose="02040502050405020303" pitchFamily="18" charset="0"/>
              </a:rPr>
              <a:t>Строить дома будут быстро</a:t>
            </a:r>
          </a:p>
          <a:p>
            <a:pPr marL="0" indent="0" algn="just">
              <a:buNone/>
            </a:pPr>
            <a:r>
              <a:rPr lang="ru-RU" dirty="0" smtClean="0">
                <a:latin typeface="Georgia" panose="02040502050405020303" pitchFamily="18" charset="0"/>
              </a:rPr>
              <a:t>компьютеры - как конструктор </a:t>
            </a:r>
            <a:r>
              <a:rPr lang="ru-RU" dirty="0" err="1" smtClean="0">
                <a:latin typeface="Georgia" panose="02040502050405020303" pitchFamily="18" charset="0"/>
              </a:rPr>
              <a:t>Лего</a:t>
            </a:r>
            <a:r>
              <a:rPr lang="ru-RU" dirty="0" smtClean="0">
                <a:latin typeface="Georgia" panose="02040502050405020303" pitchFamily="18" charset="0"/>
              </a:rPr>
              <a:t>. Это дома </a:t>
            </a:r>
            <a:r>
              <a:rPr lang="ru-RU" dirty="0" err="1" smtClean="0">
                <a:latin typeface="Georgia" panose="02040502050405020303" pitchFamily="18" charset="0"/>
              </a:rPr>
              <a:t>трансформеры</a:t>
            </a:r>
            <a:r>
              <a:rPr lang="ru-RU" dirty="0" smtClean="0">
                <a:latin typeface="Georgia" panose="02040502050405020303" pitchFamily="18" charset="0"/>
              </a:rPr>
              <a:t>. Если дом не понравится, его можно будет быстро переделать. Крыши будут </a:t>
            </a:r>
            <a:r>
              <a:rPr lang="ru-RU" dirty="0" err="1" smtClean="0">
                <a:latin typeface="Georgia" panose="02040502050405020303" pitchFamily="18" charset="0"/>
              </a:rPr>
              <a:t>плоские,круглые</a:t>
            </a:r>
            <a:r>
              <a:rPr lang="ru-RU" dirty="0" smtClean="0">
                <a:latin typeface="Georgia" panose="02040502050405020303" pitchFamily="18" charset="0"/>
              </a:rPr>
              <a:t>, острые. Дома будут из такого материала, который легко гнётся и не</a:t>
            </a:r>
          </a:p>
          <a:p>
            <a:pPr marL="0" indent="0" algn="just">
              <a:buNone/>
            </a:pPr>
            <a:r>
              <a:rPr lang="ru-RU" dirty="0" smtClean="0">
                <a:latin typeface="Georgia" panose="02040502050405020303" pitchFamily="18" charset="0"/>
              </a:rPr>
              <a:t>ломается, чтобы сильный ветер не мог их разрушить. Окна будут разные и прямоугольные и круглые. На любой вкус. Отопление и освещение будут от солнечных батареек. Столбов с проводами уже не будет на улицах города. И улиц тоже не будет. Номер дома можно будет найти по сигналу, у каждого он будет свой. А поступать сигнал будет на устройство, похожее на брелок от ключей для автомобиля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18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68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725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Транспорт 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1570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16" y="9293"/>
            <a:ext cx="9152715" cy="6864536"/>
          </a:xfrm>
        </p:spPr>
      </p:pic>
    </p:spTree>
    <p:extLst>
      <p:ext uri="{BB962C8B-B14F-4D97-AF65-F5344CB8AC3E}">
        <p14:creationId xmlns="" xmlns:p14="http://schemas.microsoft.com/office/powerpoint/2010/main" val="381926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08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9146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810</Words>
  <Application>Microsoft Office PowerPoint</Application>
  <PresentationFormat>Экран (4:3)</PresentationFormat>
  <Paragraphs>29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Прекрасное далеко моего родного края</vt:lpstr>
      <vt:lpstr>Дивергент</vt:lpstr>
      <vt:lpstr>После нашей эры</vt:lpstr>
      <vt:lpstr>В каких поселениях будут жить люди?</vt:lpstr>
      <vt:lpstr>Слайд 5</vt:lpstr>
      <vt:lpstr>Слайд 6</vt:lpstr>
      <vt:lpstr>Транспорт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Пищевой пластырь</vt:lpstr>
      <vt:lpstr>Еда из 3D принтера</vt:lpstr>
      <vt:lpstr>В 2012 году профессор Гарварда Дэвид Эдвардс изобрел устройство, получившее название Le Whif, которое выделяет особый запах темного шоколада. Это устройство стало отлично продаваться в Европе, в частотности оно заинтересовало тех, кто вынужден сидеть на диете. Они утверждали, что устройство помогает им снизить аппетит.</vt:lpstr>
      <vt:lpstr>Жевательная резинка из трех блюд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Фильмы о будущем</dc:title>
  <dc:creator>Индира</dc:creator>
  <cp:lastModifiedBy>User2</cp:lastModifiedBy>
  <cp:revision>21</cp:revision>
  <dcterms:created xsi:type="dcterms:W3CDTF">2017-12-11T15:15:57Z</dcterms:created>
  <dcterms:modified xsi:type="dcterms:W3CDTF">2017-12-12T05:57:06Z</dcterms:modified>
</cp:coreProperties>
</file>