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01" autoAdjust="0"/>
  </p:normalViewPr>
  <p:slideViewPr>
    <p:cSldViewPr>
      <p:cViewPr>
        <p:scale>
          <a:sx n="84" d="100"/>
          <a:sy n="84" d="100"/>
        </p:scale>
        <p:origin x="-750" y="-4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Далёкое 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будущее 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нашего края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00192" y="764704"/>
            <a:ext cx="27363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Ильнур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Садыков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Ольга Караваева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Амира </a:t>
            </a:r>
            <a:r>
              <a:rPr lang="ru-RU" sz="20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Музяхметова</a:t>
            </a:r>
            <a:endParaRPr lang="ru-RU" sz="2000" dirty="0" smtClean="0">
              <a:solidFill>
                <a:srgbClr val="FF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Валентин </a:t>
            </a:r>
            <a:r>
              <a:rPr lang="ru-RU" sz="2000" dirty="0" err="1" smtClean="0">
                <a:solidFill>
                  <a:srgbClr val="FF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Воробъёв</a:t>
            </a:r>
            <a:endParaRPr lang="ru-RU" sz="2000" dirty="0" smtClean="0">
              <a:solidFill>
                <a:srgbClr val="FF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endParaRPr lang="ru-RU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38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Более богатые будут жить в больших домах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02747"/>
            <a:ext cx="4038600" cy="252086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01119"/>
            <a:ext cx="4038600" cy="2524125"/>
          </a:xfrm>
        </p:spPr>
      </p:pic>
    </p:spTree>
    <p:extLst>
      <p:ext uri="{BB962C8B-B14F-4D97-AF65-F5344CB8AC3E}">
        <p14:creationId xmlns:p14="http://schemas.microsoft.com/office/powerpoint/2010/main" val="3860604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75" y="2934494"/>
            <a:ext cx="2457450" cy="1857375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005169"/>
            <a:ext cx="3657600" cy="1716024"/>
          </a:xfrm>
        </p:spPr>
      </p:pic>
    </p:spTree>
    <p:extLst>
      <p:ext uri="{BB962C8B-B14F-4D97-AF65-F5344CB8AC3E}">
        <p14:creationId xmlns:p14="http://schemas.microsoft.com/office/powerpoint/2010/main" val="1116061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Люди беднее будут жить в скромных</a:t>
            </a:r>
            <a:r>
              <a:rPr lang="ru-RU" dirty="0"/>
              <a:t> </a:t>
            </a:r>
            <a:r>
              <a:rPr lang="ru-RU" dirty="0" smtClean="0"/>
              <a:t>домах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12" y="3153569"/>
            <a:ext cx="3228975" cy="1419225"/>
          </a:xfrm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2874370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795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Одежда будущего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12" y="1600200"/>
            <a:ext cx="2919976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53037"/>
            <a:ext cx="4038600" cy="2820289"/>
          </a:xfrm>
        </p:spPr>
      </p:pic>
    </p:spTree>
    <p:extLst>
      <p:ext uri="{BB962C8B-B14F-4D97-AF65-F5344CB8AC3E}">
        <p14:creationId xmlns:p14="http://schemas.microsoft.com/office/powerpoint/2010/main" val="55728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29267"/>
            <a:ext cx="4038600" cy="226782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31478"/>
            <a:ext cx="4038600" cy="2463407"/>
          </a:xfrm>
        </p:spPr>
      </p:pic>
    </p:spTree>
    <p:extLst>
      <p:ext uri="{BB962C8B-B14F-4D97-AF65-F5344CB8AC3E}">
        <p14:creationId xmlns:p14="http://schemas.microsoft.com/office/powerpoint/2010/main" val="179071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91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036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54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Еда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" r="1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3990"/>
          </a:xfrm>
        </p:spPr>
        <p:txBody>
          <a:bodyPr>
            <a:noAutofit/>
          </a:bodyPr>
          <a:lstStyle/>
          <a:p>
            <a:r>
              <a:rPr lang="ru-RU" sz="1200" dirty="0" smtClean="0"/>
              <a:t>Мои предположения такие</a:t>
            </a:r>
            <a:r>
              <a:rPr lang="en-US" sz="1200" dirty="0" smtClean="0"/>
              <a:t>:</a:t>
            </a:r>
            <a:r>
              <a:rPr lang="ru-RU" sz="1200" dirty="0" smtClean="0"/>
              <a:t> в будущем людям не надо  будет нести много пакетов с продуктами питания</a:t>
            </a:r>
            <a:r>
              <a:rPr lang="en-US" sz="1200" dirty="0" smtClean="0"/>
              <a:t>,</a:t>
            </a:r>
            <a:r>
              <a:rPr lang="ru-RU" sz="1200" dirty="0" smtClean="0"/>
              <a:t> что-то готовить и т</a:t>
            </a:r>
            <a:r>
              <a:rPr lang="en-US" sz="1200" dirty="0" smtClean="0"/>
              <a:t>.</a:t>
            </a:r>
            <a:r>
              <a:rPr lang="ru-RU" sz="1200" dirty="0" smtClean="0"/>
              <a:t>д</a:t>
            </a:r>
            <a:r>
              <a:rPr lang="en-US" sz="1200" dirty="0" smtClean="0"/>
              <a:t>.</a:t>
            </a:r>
            <a:r>
              <a:rPr lang="ru-RU" sz="1200" dirty="0" smtClean="0"/>
              <a:t> Ученые придумают специальные  ВКУСОВЫЕ ТАБЛЕТКИ, которые будут заменять обычную еду</a:t>
            </a:r>
            <a:r>
              <a:rPr lang="en-US" sz="1200" dirty="0" smtClean="0"/>
              <a:t>.</a:t>
            </a:r>
            <a:endParaRPr lang="ru-RU" sz="1200" dirty="0" smtClean="0"/>
          </a:p>
          <a:p>
            <a:r>
              <a:rPr lang="ru-RU" sz="1200" dirty="0" smtClean="0"/>
              <a:t>Эти таблетки полностью заменят все продукты питания</a:t>
            </a:r>
            <a:r>
              <a:rPr lang="en-US" sz="1200" dirty="0" smtClean="0"/>
              <a:t>,</a:t>
            </a:r>
            <a:r>
              <a:rPr lang="ru-RU" sz="1200" dirty="0" smtClean="0"/>
              <a:t> в магазинах будут продаваться ТОЛЬКО  таблетки и ничего  больше</a:t>
            </a:r>
            <a:r>
              <a:rPr lang="en-US" sz="1200" dirty="0" smtClean="0"/>
              <a:t>.</a:t>
            </a:r>
            <a:r>
              <a:rPr lang="ru-RU" sz="1200" dirty="0" smtClean="0"/>
              <a:t> Напитки будут нетронуты</a:t>
            </a:r>
            <a:r>
              <a:rPr lang="en-US" sz="1100" dirty="0" smtClean="0"/>
              <a:t>.</a:t>
            </a:r>
            <a:r>
              <a:rPr lang="ru-RU" sz="1100" dirty="0" smtClean="0"/>
              <a:t> 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401909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</a:t>
            </a:r>
            <a:r>
              <a:rPr lang="en-US" dirty="0" smtClean="0"/>
              <a:t>: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50" y="3086894"/>
            <a:ext cx="1638300" cy="1552575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924" y="2692749"/>
            <a:ext cx="3121152" cy="2340864"/>
          </a:xfrm>
        </p:spPr>
      </p:pic>
    </p:spTree>
    <p:extLst>
      <p:ext uri="{BB962C8B-B14F-4D97-AF65-F5344CB8AC3E}">
        <p14:creationId xmlns:p14="http://schemas.microsoft.com/office/powerpoint/2010/main" val="3577596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72152"/>
            <a:ext cx="4038600" cy="398205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86019"/>
            <a:ext cx="4038600" cy="2754325"/>
          </a:xfrm>
        </p:spPr>
      </p:pic>
    </p:spTree>
    <p:extLst>
      <p:ext uri="{BB962C8B-B14F-4D97-AF65-F5344CB8AC3E}">
        <p14:creationId xmlns:p14="http://schemas.microsoft.com/office/powerpoint/2010/main" val="4066106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9002"/>
            <a:ext cx="4038600" cy="3028358"/>
          </a:xfrm>
        </p:spPr>
      </p:pic>
    </p:spTree>
    <p:extLst>
      <p:ext uri="{BB962C8B-B14F-4D97-AF65-F5344CB8AC3E}">
        <p14:creationId xmlns:p14="http://schemas.microsoft.com/office/powerpoint/2010/main" val="23630722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Перейдём к домам!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1700" dirty="0" smtClean="0"/>
              <a:t>Дома будут выведены на новый уровень</a:t>
            </a:r>
            <a:r>
              <a:rPr lang="en-US" sz="1700" dirty="0" smtClean="0"/>
              <a:t>.</a:t>
            </a:r>
            <a:r>
              <a:rPr lang="ru-RU" sz="1700" dirty="0" smtClean="0"/>
              <a:t> Они станут более технологичными и удобными для  человека</a:t>
            </a:r>
            <a:r>
              <a:rPr lang="en-US" sz="1700" dirty="0" smtClean="0"/>
              <a:t>.</a:t>
            </a:r>
            <a:r>
              <a:rPr lang="ru-RU" sz="1700" dirty="0" smtClean="0"/>
              <a:t> Дома будущего станут выполнять всю работу человека за него самого</a:t>
            </a:r>
            <a:r>
              <a:rPr lang="en-US" sz="1700" dirty="0" smtClean="0"/>
              <a:t>:</a:t>
            </a:r>
            <a:r>
              <a:rPr lang="ru-RU" sz="1700" dirty="0" smtClean="0"/>
              <a:t> убираться в комнате</a:t>
            </a:r>
            <a:r>
              <a:rPr lang="en-US" sz="1700" dirty="0" smtClean="0"/>
              <a:t>,</a:t>
            </a:r>
            <a:r>
              <a:rPr lang="ru-RU" sz="1700" dirty="0" smtClean="0"/>
              <a:t>мыть пол</a:t>
            </a:r>
            <a:r>
              <a:rPr lang="en-US" sz="1700" dirty="0" smtClean="0"/>
              <a:t>,</a:t>
            </a:r>
            <a:r>
              <a:rPr lang="ru-RU" sz="1700" dirty="0" smtClean="0"/>
              <a:t>стирать вещи и т</a:t>
            </a:r>
            <a:r>
              <a:rPr lang="en-US" sz="1700" dirty="0" smtClean="0"/>
              <a:t>.</a:t>
            </a:r>
            <a:r>
              <a:rPr lang="ru-RU" sz="1700" dirty="0" smtClean="0"/>
              <a:t>д</a:t>
            </a:r>
            <a:r>
              <a:rPr lang="en-US" dirty="0" smtClean="0"/>
              <a:t>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687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140</Words>
  <Application>Microsoft Office PowerPoint</Application>
  <PresentationFormat>Экран (4:3)</PresentationFormat>
  <Paragraphs>18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Далёкое будущее нашего края </vt:lpstr>
      <vt:lpstr>Презентация PowerPoint</vt:lpstr>
      <vt:lpstr>Презентация PowerPoint</vt:lpstr>
      <vt:lpstr>Презентация PowerPoint</vt:lpstr>
      <vt:lpstr>Еда</vt:lpstr>
      <vt:lpstr>Пример:</vt:lpstr>
      <vt:lpstr>…</vt:lpstr>
      <vt:lpstr>…</vt:lpstr>
      <vt:lpstr>Перейдём к домам!</vt:lpstr>
      <vt:lpstr>Более богатые будут жить в больших домах.</vt:lpstr>
      <vt:lpstr>…</vt:lpstr>
      <vt:lpstr>Люди беднее будут жить в скромных домах</vt:lpstr>
      <vt:lpstr>Презентация PowerPoint</vt:lpstr>
      <vt:lpstr>Одежда будущего</vt:lpstr>
      <vt:lpstr>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Тимур</dc:creator>
  <cp:lastModifiedBy>Тимур</cp:lastModifiedBy>
  <cp:revision>11</cp:revision>
  <dcterms:created xsi:type="dcterms:W3CDTF">2017-12-06T14:11:53Z</dcterms:created>
  <dcterms:modified xsi:type="dcterms:W3CDTF">2017-12-12T12:32:30Z</dcterms:modified>
</cp:coreProperties>
</file>