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76" r:id="rId2"/>
    <p:sldId id="380" r:id="rId3"/>
    <p:sldId id="371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84" d="100"/>
          <a:sy n="84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143A6-2BBE-4F50-809C-7D85D363F428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13374-21E4-4CBF-8979-6E36F4D79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5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13374-21E4-4CBF-8979-6E36F4D79BB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4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13374-21E4-4CBF-8979-6E36F4D79BB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95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13374-21E4-4CBF-8979-6E36F4D79BB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69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8B23D-F4BB-49E4-806B-942A45BF13A7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8E5DA-2D79-4527-827B-9416559E5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97862"/>
            <a:ext cx="853514" cy="6462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177042" y="116632"/>
            <a:ext cx="64913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Муниципальное бюджетное общеобразовательное учреждение средняя общеобразовательная школа №3 имени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Тази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Гиззата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г. Агрыз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Агрызского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муниципального района 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7919" y="738257"/>
            <a:ext cx="9094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Реализация программы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Центра «Точка Роста»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325052"/>
              </p:ext>
            </p:extLst>
          </p:nvPr>
        </p:nvGraphicFramePr>
        <p:xfrm>
          <a:off x="395535" y="1196749"/>
          <a:ext cx="8208912" cy="5040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175"/>
                <a:gridCol w="1894242"/>
                <a:gridCol w="692433"/>
                <a:gridCol w="1260705"/>
                <a:gridCol w="1548025"/>
                <a:gridCol w="1101526"/>
                <a:gridCol w="1357806"/>
              </a:tblGrid>
              <a:tr h="951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кружка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Кол-во час.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Класс/группа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Срок/год обучения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</a:rPr>
                        <a:t>Срок реализации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ФИО учителя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77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«В мире естествознания»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7-9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2025-2028 гг./ 1год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года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Гараева А. И.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43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«Всё обо всем»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2022-2026 /4 год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 года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Нуриева Н. В.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77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«Программирование Scratch»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2024—2027/2  год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 года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Тимкина А. Р.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743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«Практическая биология»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«Зеленая лаборатория»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2025-2028 гг./ 1год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года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Кудрявцева Н. 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77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«Python - от А до Я»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7-8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2025-2027гг. /1 год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года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Журавлева С. 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277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«Физиология человека»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2ч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2024-2028  /2 год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года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Бакеева</a:t>
                      </a:r>
                      <a:r>
                        <a:rPr lang="ru-RU" sz="1400" dirty="0">
                          <a:effectLst/>
                        </a:rPr>
                        <a:t> Ю. 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82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97862"/>
            <a:ext cx="853514" cy="64623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3528" y="948690"/>
            <a:ext cx="57606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Результативность участия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учителей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в конкурсах, НПК  по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итогам работы Центра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«Точка Роста» </a:t>
            </a:r>
          </a:p>
          <a:p>
            <a:pPr algn="ctr"/>
            <a:endParaRPr lang="ru-RU" sz="1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1.Всероссийский мастер-класс 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«Проектная деятельность –ресурс творческого развития обучающихся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»,  </a:t>
            </a:r>
            <a:r>
              <a:rPr lang="ru-RU" sz="1400" dirty="0" err="1" smtClean="0">
                <a:solidFill>
                  <a:schemeClr val="tx2">
                    <a:lumMod val="50000"/>
                  </a:schemeClr>
                </a:solidFill>
              </a:rPr>
              <a:t>Гараева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А.И., 2025 год;</a:t>
            </a:r>
          </a:p>
          <a:p>
            <a:pPr algn="just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2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. II Всероссийский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конкурс современных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инновационных</a:t>
            </a:r>
          </a:p>
          <a:p>
            <a:pPr algn="just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разработок «Педагогические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инновации». Диплом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степени. Название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работы: “Точка роста  наше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будущеее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в образовании.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Гараева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А.И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., 2025 год;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3.Публикация  сайте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«Дом знаний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» на тему «Формирование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исследовательских умений в процессе учебно- проектной деятельности с использованием датчиков цифровой лаборатории по химии, биологии и экологии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», 2024 год;</a:t>
            </a:r>
          </a:p>
          <a:p>
            <a:pPr algn="just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4. Зональный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семинар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«Практические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аспекты реализации основных и дополнительных общеобразовательных программ с использованием ресурсов центров «Точки роста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» с  мастер-классом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"Математическая грамотность - основа при решении заданий ЕГЭ по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информатике», Журавлева С.В., 2024 год;</a:t>
            </a:r>
          </a:p>
          <a:p>
            <a:pPr algn="just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5. Зональный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семинар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«Практические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аспекты реализации основных и дополнительных общеобразовательных программ с использованием ресурсов центров «Точки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роста», Фрагмент 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внеурочной деятельности в 10 классе по теме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«Исследование структуры волос под воздействием внешних факторов», </a:t>
            </a:r>
            <a:r>
              <a:rPr lang="ru-RU" sz="1400" dirty="0" err="1" smtClean="0">
                <a:solidFill>
                  <a:schemeClr val="tx2">
                    <a:lumMod val="50000"/>
                  </a:schemeClr>
                </a:solidFill>
              </a:rPr>
              <a:t>Гараева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А.И., Кудрявцева Н.В.,2024 год;</a:t>
            </a:r>
          </a:p>
          <a:p>
            <a:pPr algn="just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6.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III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Всероссийский конкурс современных инновационных  разработок «Педагогические инновации», Диплом 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степени , Нуриева Н.В., 2024 год;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77042" y="116632"/>
            <a:ext cx="69953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Муниципальное бюджетное общеобразовательное учреждение средняя общеобразовательная школа №3 имени </a:t>
            </a:r>
            <a:r>
              <a:rPr lang="ru-RU" sz="1400" b="1" dirty="0" err="1">
                <a:solidFill>
                  <a:schemeClr val="tx2">
                    <a:lumMod val="50000"/>
                  </a:schemeClr>
                </a:solidFill>
              </a:rPr>
              <a:t>Тази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tx2">
                    <a:lumMod val="50000"/>
                  </a:schemeClr>
                </a:solidFill>
              </a:rPr>
              <a:t>Гиззата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 г. Агрыз </a:t>
            </a:r>
            <a:r>
              <a:rPr lang="ru-RU" sz="1400" b="1" dirty="0" err="1">
                <a:solidFill>
                  <a:schemeClr val="tx2">
                    <a:lumMod val="50000"/>
                  </a:schemeClr>
                </a:solidFill>
              </a:rPr>
              <a:t>Агрызского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</a:rPr>
              <a:t> муниципального района Республики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Татарстан</a:t>
            </a:r>
          </a:p>
          <a:p>
            <a:pPr algn="ctr"/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752" y="3573016"/>
            <a:ext cx="1884504" cy="266429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095" y="1070739"/>
            <a:ext cx="2725819" cy="204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46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541" y="797101"/>
            <a:ext cx="8687465" cy="88372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Результативность участия обучающихся </a:t>
            </a:r>
            <a:r>
              <a:rPr lang="ru-RU" sz="1600" b="1" dirty="0" smtClean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конкурсах, НПК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600" b="1" dirty="0" smtClean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итогам работы </a:t>
            </a:r>
            <a:br>
              <a:rPr lang="ru-RU" sz="1600" b="1" dirty="0" smtClean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 </a:t>
            </a:r>
            <a:r>
              <a:rPr lang="ru-RU" sz="16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«Точка Роста»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41315"/>
            <a:ext cx="853514" cy="6462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177042" y="116632"/>
            <a:ext cx="64913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Муниципальное бюджетное общеобразовательное учреждение средняя общеобразовательная школа №3 имени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Тази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Гиззата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г. Агрыз </a:t>
            </a:r>
            <a:r>
              <a:rPr lang="ru-RU" sz="1400" dirty="0" err="1">
                <a:solidFill>
                  <a:schemeClr val="tx2">
                    <a:lumMod val="50000"/>
                  </a:schemeClr>
                </a:solidFill>
              </a:rPr>
              <a:t>Агрызского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</a:rPr>
              <a:t> муниципального района 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6475" y="4365104"/>
            <a:ext cx="39114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10837"/>
          <a:stretch/>
        </p:blipFill>
        <p:spPr>
          <a:xfrm>
            <a:off x="5744372" y="4213471"/>
            <a:ext cx="3165088" cy="186351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42779" y="1238962"/>
            <a:ext cx="54588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1.Республиканский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конкурс "Галактика информационной безопасности" в номинации "Видеоролик на тему "Правила безопасного аккаунта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". Ученики 11-ого класса заняли 2 место,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читель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информатики Журавлева С.В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., 2025 год;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2. Всероссийская олимпиада 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Эколята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молодые защитники природы».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Камалетдинова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А. 10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кл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Призер, руководитель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Гараева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А.И., 2025 год;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3.Муниципальный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этап олимпиады по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биологии: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Курбангалиева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М.7кл –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победитель, Каримова К.7.кл-призер, Белов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Д. 9кл-призер, руководитель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Гараева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А.И.,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2 2024 год;</a:t>
            </a: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Гаврилина София победитель Республиканской  олимпиады по предмету «Геология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», 2025 год;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5. Всероссийский  конкурс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«Язык – душа народа» от Центра развития проектов в сфере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образования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«Точка роста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», диплом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степени, 2024-2025 учебный год;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.Респуликанский  экологический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конкурс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творческих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работ «Синичкин день-праздник птиц!»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, Диплом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степени, 2024-2025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учебный год;</a:t>
            </a:r>
          </a:p>
          <a:p>
            <a:pPr algn="just"/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7.Республиканский конкурс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популяризаторов науки «Наука без границ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», Призер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диплом 3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степени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, 2024-2025 учебный год;</a:t>
            </a: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0257" t="16684" r="-3749" b="13239"/>
          <a:stretch/>
        </p:blipFill>
        <p:spPr>
          <a:xfrm>
            <a:off x="5744372" y="1696831"/>
            <a:ext cx="3253624" cy="187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04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585</Words>
  <Application>Microsoft Office PowerPoint</Application>
  <PresentationFormat>Экран (4:3)</PresentationFormat>
  <Paragraphs>77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Результативность участия обучающихся в конкурсах, НПК  по итогам работы  Центра «Точка Роста»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Учетная запись Майкрософт</cp:lastModifiedBy>
  <cp:revision>111</cp:revision>
  <dcterms:created xsi:type="dcterms:W3CDTF">2024-08-13T13:02:33Z</dcterms:created>
  <dcterms:modified xsi:type="dcterms:W3CDTF">2025-10-23T06:30:06Z</dcterms:modified>
</cp:coreProperties>
</file>