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Загрузки новые\Screenshot_20230615_104319.jpg"/>
          <p:cNvPicPr>
            <a:picLocks noChangeAspect="1" noChangeArrowheads="1"/>
          </p:cNvPicPr>
          <p:nvPr/>
        </p:nvPicPr>
        <p:blipFill>
          <a:blip r:embed="rId2"/>
          <a:srcRect b="31234"/>
          <a:stretch>
            <a:fillRect/>
          </a:stretch>
        </p:blipFill>
        <p:spPr bwMode="auto">
          <a:xfrm>
            <a:off x="0" y="0"/>
            <a:ext cx="3666994" cy="2214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Пользователь\Desktop\Документы\Документы на 2020-2021 уч.год\ДС 22 Фото воспитателям\ДС 22 Фото воспитателям\Фото все\IMGP01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321658"/>
            <a:ext cx="2285984" cy="3428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5143504" y="214290"/>
            <a:ext cx="364330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Учить трудиться, думать смело,</a:t>
            </a:r>
            <a:b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Шагать - дороги хороши...</a:t>
            </a:r>
            <a:b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Нет в мире радостнее дела,</a:t>
            </a:r>
            <a:b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Чем воспитание души!</a:t>
            </a:r>
            <a:b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Наставникам - стихи и песни,</a:t>
            </a:r>
            <a:b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Сверканье вдохновенных строк,</a:t>
            </a:r>
            <a:b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Мудрейшей изо всех профессий,</a:t>
            </a:r>
            <a:b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Величью званья: «Педагог!»</a:t>
            </a:r>
          </a:p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Пользователь\Desktop\Документы\Документы на 2020-2021 уч.год\ДС 22 Фото воспитателям\ДС 22 Фото воспитателям\Фото все\IMGP00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85918" y="2928934"/>
            <a:ext cx="2190998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Пользователь\Desktop\Документы\Документы на 2020-2021 уч.год\ДС 22 Фото воспитателям\ДС 22 Фото воспитателям\Фото все\IMGP01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06" y="2500306"/>
            <a:ext cx="2143140" cy="32143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C:\Users\Пользователь\Desktop\Документы\Документы на 2020-2021 уч.год\ДС 22 Фото воспитателям\ДС 22 Фото воспитателям\Фото все\IMGP0013.jpg"/>
          <p:cNvPicPr>
            <a:picLocks noChangeAspect="1" noChangeArrowheads="1"/>
          </p:cNvPicPr>
          <p:nvPr/>
        </p:nvPicPr>
        <p:blipFill>
          <a:blip r:embed="rId6" cstate="print"/>
          <a:srcRect b="10752"/>
          <a:stretch>
            <a:fillRect/>
          </a:stretch>
        </p:blipFill>
        <p:spPr bwMode="auto">
          <a:xfrm>
            <a:off x="5286380" y="3214686"/>
            <a:ext cx="2071702" cy="2964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1" name="Picture 7" descr="C:\Users\Пользователь\Desktop\Документы\Документы на 2020-2021 уч.год\ДС 22 Фото воспитателям\ДС 22 Фото воспитателям\Фото все\IMGP010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00892" y="2643183"/>
            <a:ext cx="2048076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214282" y="2000240"/>
            <a:ext cx="5643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Ваш труд!</a:t>
            </a:r>
            <a:endParaRPr lang="ru-RU" sz="2400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4282" y="5786454"/>
            <a:ext cx="17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Чередова Ольга Анатольевна</a:t>
            </a:r>
            <a:endParaRPr lang="ru-RU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85918" y="6072206"/>
            <a:ext cx="2214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Пронина Светлана Сергеевна</a:t>
            </a:r>
            <a:endParaRPr lang="ru-RU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71868" y="5715016"/>
            <a:ext cx="19288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Улыбина </a:t>
            </a:r>
            <a:r>
              <a:rPr lang="ru-RU" i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Татьяна</a:t>
            </a:r>
          </a:p>
          <a:p>
            <a:pPr algn="ctr"/>
            <a:r>
              <a:rPr lang="ru-RU" i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Владимировна</a:t>
            </a:r>
            <a:endParaRPr lang="ru-RU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00694" y="5929330"/>
            <a:ext cx="17859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Артемчик Ольга Владимировна</a:t>
            </a:r>
            <a:endParaRPr lang="ru-RU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858148" y="2357430"/>
            <a:ext cx="1101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Г.Крупин</a:t>
            </a:r>
            <a:endParaRPr lang="ru-RU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143768" y="5857892"/>
            <a:ext cx="2000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Зайцева Татьяна Сергеевна</a:t>
            </a:r>
            <a:endParaRPr lang="ru-RU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27</Words>
  <PresentationFormat>Экран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5</cp:revision>
  <dcterms:created xsi:type="dcterms:W3CDTF">2023-06-15T07:32:36Z</dcterms:created>
  <dcterms:modified xsi:type="dcterms:W3CDTF">2023-06-15T08:17:53Z</dcterms:modified>
</cp:coreProperties>
</file>