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2514" y="-6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7175351" cy="179316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Коррекционно-ресурсная группа для детей с РАС «Умничка»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72850"/>
            <a:ext cx="8784976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386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Группа для детей с РАС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2050" name="Picture 2" descr="D:\Светлана Анат\Аутисты РАС ОВЗ Инклюзия Инвалиды\фото РАС\группа+дети январь 2022\164274769318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59158"/>
            <a:ext cx="4824536" cy="361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Светлана Анат\Аутисты РАС ОВЗ Инклюзия Инвалиды\фото РАС\группа+дети январь 2022\16427476932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279777"/>
            <a:ext cx="3625425" cy="4245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79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Играем и развиваемся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3074" name="Picture 2" descr="D:\Светлана Анат\Аутисты РАС ОВЗ Инклюзия Инвалиды\фото РАС\группа+дети январь 2022\164274769322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16832"/>
            <a:ext cx="8798879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80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Тренажёрный зал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4099" name="Picture 3" descr="D:\Светлана Анат\Аутисты РАС ОВЗ Инклюзия Инвалиды\фото РАС\группа+дети январь 2022\164274769325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40"/>
          <a:stretch/>
        </p:blipFill>
        <p:spPr bwMode="auto">
          <a:xfrm>
            <a:off x="179512" y="1844824"/>
            <a:ext cx="3220256" cy="4869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Светлана Анат\Аутисты РАС ОВЗ Инклюзия Инвалиды\фото РАС\группа+дети январь 2022\image4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924944"/>
            <a:ext cx="4642959" cy="288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173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399137" y="764704"/>
            <a:ext cx="6417734" cy="939801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ru-RU" sz="4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Физическое развитие</a:t>
            </a:r>
            <a:endParaRPr lang="ru-RU" sz="44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122" name="Picture 2" descr="D:\Светлана Анат\Аутисты РАС ОВЗ Инклюзия Инвалиды\фото РАС\группа+дети январь 2022\image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43698"/>
            <a:ext cx="8784976" cy="3942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051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Дидактические игры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6146" name="Picture 2" descr="D:\Светлана Анат\Аутисты РАС ОВЗ Инклюзия Инвалиды\фото РАС\Дид.игры и материал\Дид.оснащение игры альпари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213" y="2674938"/>
            <a:ext cx="6135511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517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Творческое развитие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7170" name="Picture 2" descr="D:\Светлана Анат\Аутисты РАС ОВЗ Инклюзия Инвалиды\фото РАС\Дид.игры и материал\image1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1008"/>
            <a:ext cx="4104456" cy="307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D:\Светлана Анат\Аутисты РАС ОВЗ Инклюзия Инвалиды\фото РАС\Дид.игры и материал\image3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26" r="4266" b="21791"/>
          <a:stretch/>
        </p:blipFill>
        <p:spPr bwMode="auto">
          <a:xfrm>
            <a:off x="5034290" y="3501008"/>
            <a:ext cx="3771817" cy="318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08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23528" y="548680"/>
            <a:ext cx="8640960" cy="1296144"/>
          </a:xfrm>
        </p:spPr>
        <p:txBody>
          <a:bodyPr>
            <a:noAutofit/>
          </a:bodyPr>
          <a:lstStyle/>
          <a:p>
            <a:pPr>
              <a:spcBef>
                <a:spcPct val="0"/>
              </a:spcBef>
            </a:pPr>
            <a:r>
              <a:rPr lang="ru-RU" sz="4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Материалы для образовательной деятельности детей</a:t>
            </a:r>
            <a:endParaRPr lang="ru-RU" sz="44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194" name="Picture 2" descr="D:\Светлана Анат\Аутисты РАС ОВЗ Инклюзия Инвалиды\фото РАС\Дид.игры и материал\image0.jpe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32856"/>
            <a:ext cx="8642350" cy="446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803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Границ нет…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348880"/>
            <a:ext cx="4526825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435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31</TotalTime>
  <Words>33</Words>
  <Application>Microsoft Office PowerPoint</Application>
  <PresentationFormat>Экран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Волна</vt:lpstr>
      <vt:lpstr>Коррекционно-ресурсная группа для детей с РАС «Умничка»</vt:lpstr>
      <vt:lpstr>Группа для детей с РАС</vt:lpstr>
      <vt:lpstr>Играем и развиваемся</vt:lpstr>
      <vt:lpstr>Тренажёрный зал</vt:lpstr>
      <vt:lpstr>Презентация PowerPoint</vt:lpstr>
      <vt:lpstr>Дидактические игры</vt:lpstr>
      <vt:lpstr>Творческое развитие</vt:lpstr>
      <vt:lpstr>Презентация PowerPoint</vt:lpstr>
      <vt:lpstr>Границ нет…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Коррекционно-ресурсная группа для детей с РАС «Умничка»</dc:title>
  <dc:creator>ps</dc:creator>
  <cp:lastModifiedBy>ps</cp:lastModifiedBy>
  <cp:revision>4</cp:revision>
  <dcterms:created xsi:type="dcterms:W3CDTF">2025-02-04T11:56:49Z</dcterms:created>
  <dcterms:modified xsi:type="dcterms:W3CDTF">2025-02-04T12:33:50Z</dcterms:modified>
</cp:coreProperties>
</file>