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7" r:id="rId3"/>
    <p:sldId id="258" r:id="rId4"/>
    <p:sldId id="259" r:id="rId5"/>
    <p:sldId id="270" r:id="rId6"/>
    <p:sldId id="271" r:id="rId7"/>
    <p:sldId id="263" r:id="rId8"/>
    <p:sldId id="264" r:id="rId9"/>
    <p:sldId id="267" r:id="rId10"/>
    <p:sldId id="268" r:id="rId11"/>
    <p:sldId id="269" r:id="rId12"/>
    <p:sldId id="265" r:id="rId13"/>
    <p:sldId id="266" r:id="rId14"/>
    <p:sldId id="272" r:id="rId15"/>
    <p:sldId id="273" r:id="rId16"/>
    <p:sldId id="260" r:id="rId17"/>
    <p:sldId id="26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170080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Наши достижения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132416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«Умничка»</a:t>
            </a:r>
          </a:p>
          <a:p>
            <a:r>
              <a:rPr lang="ru-RU" sz="4000" b="1" dirty="0" smtClean="0"/>
              <a:t>Ресурсная группа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200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946056"/>
            <a:ext cx="7543800" cy="9144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Муниципальный фестиваль «Таланты молодых педагогов»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F:\фото и видео ДОУ 96\Фото, видео 2023-2024\Вараксина Мол.таланты Победител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040" y="526275"/>
            <a:ext cx="329436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Светлана Анат\наградные документы доска почёта\Наши дипломы\Дипломы 23-24\проф.конкурс диплом Вараксина Таланты молоды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1285"/>
            <a:ext cx="3159524" cy="440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2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572274"/>
            <a:ext cx="8538932" cy="1969094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</a:rPr>
              <a:t>Всероссийский форум дошкольного образования «Территория детства: современные тенденции и перспективы развития дошкольного образования»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D:\Светлана Анат\Мир головоломок ДОУ 96\2022-2023\фото\фото с конференции 19.10.22\16665886453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6672"/>
            <a:ext cx="3066324" cy="40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Светлана Анат\Мир головоломок ДОУ 96\2022-2023\Благодарность москва с конференции ЕГПИ, сертификаты\Рыжкова Благодарность Моск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6672"/>
            <a:ext cx="3038041" cy="429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1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28184" y="3861048"/>
            <a:ext cx="2001416" cy="482352"/>
          </a:xfrm>
        </p:spPr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922928"/>
            <a:ext cx="8568274" cy="108012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Республиканский профессиональный конкурс «Воспитатель года – 2020»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F:\фото и видео ДОУ 96\фото, видео 2020-2021\восп.года фото+видео Казань МК 2020\IMG-20200919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5039883" cy="377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Светлана Анат\наградные документы доска почёта\Наши дипломы\Дипломы 20-21\Респ.восп.года Аглие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74423"/>
            <a:ext cx="3016325" cy="424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11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876800"/>
            <a:ext cx="8280920" cy="9144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Муниципальный профессиональный конкурс «Воспитатель года – 2025»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Светлана Анат\Фото, видео 2024-2025\Восп.года Перминова\восп.года Перминов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09656"/>
            <a:ext cx="5023719" cy="376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Светлана Анат\наградные документы доска почёта\Наши дипломы\Дипломы 24-25\Восп.года Пермин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09656"/>
            <a:ext cx="2664296" cy="376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54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:\фото и видео ДОУ 96\Фото, видео 2022-2023\мисс сюмбеле\мисс сюмбе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3933056"/>
            <a:ext cx="2281844" cy="249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109708"/>
            <a:ext cx="7781488" cy="164854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Региональный конкурс методических разработок «</a:t>
            </a:r>
            <a:r>
              <a:rPr lang="ru-RU" sz="3600" dirty="0" err="1" smtClean="0">
                <a:solidFill>
                  <a:schemeClr val="tx1"/>
                </a:solidFill>
              </a:rPr>
              <a:t>Милл</a:t>
            </a:r>
            <a:r>
              <a:rPr lang="tt-RU" sz="3600" dirty="0" smtClean="0">
                <a:solidFill>
                  <a:schemeClr val="tx1"/>
                </a:solidFill>
              </a:rPr>
              <a:t>әтем хәзинәсе</a:t>
            </a:r>
            <a:r>
              <a:rPr lang="ru-RU" sz="3600" dirty="0" smtClean="0">
                <a:solidFill>
                  <a:schemeClr val="tx1"/>
                </a:solidFill>
              </a:rPr>
              <a:t>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194" name="Picture 2" descr="D:\Светлана Анат\наградные документы доска почёта\Наши дипломы\Дипломы 22-23\диплом победителя Аглиева ДОУ 49 муниц.конкурс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2442989" cy="341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Светлана Анат\фото ДОУ 96 национальные лучшие\96 мисс сюмбел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" t="38001" r="6629" b="1885"/>
          <a:stretch/>
        </p:blipFill>
        <p:spPr bwMode="auto">
          <a:xfrm>
            <a:off x="3203848" y="332656"/>
            <a:ext cx="5168555" cy="261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80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581128"/>
            <a:ext cx="8219256" cy="101297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Межмуниципальный конкурс «Куклы народов Поволжья»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D:\Светлана Анат\наградные документы доска почёта\Наши дипломы\Дипломы 21-22\аглиева куклы народ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2" y="188640"/>
            <a:ext cx="2524968" cy="35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Светлана Анат\Фото, видео 2024-2025\куклы поволжь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61" r="1934" b="7441"/>
          <a:stretch/>
        </p:blipFill>
        <p:spPr bwMode="auto">
          <a:xfrm>
            <a:off x="2987824" y="1479127"/>
            <a:ext cx="5868144" cy="226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4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лана Анат\Аутисты РАС ОВЗ Инклюзия Инвалиды\фото РАС\10.11.23 в массовой группе и физ.зале\16996121019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3605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Мы общаемся, играем.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Мы </a:t>
            </a:r>
            <a:r>
              <a:rPr lang="ru-RU" dirty="0" smtClean="0">
                <a:solidFill>
                  <a:schemeClr val="tx1"/>
                </a:solidFill>
              </a:rPr>
              <a:t>– вместе.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39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ветлана Анат\Аутисты РАС ОВЗ Инклюзия Инвалиды\фото РАС\8 марта Аня 2мл.гр\8 марта рас с Аней 2мл.гр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9" r="-311"/>
          <a:stretch/>
        </p:blipFill>
        <p:spPr bwMode="auto">
          <a:xfrm>
            <a:off x="2056284" y="268763"/>
            <a:ext cx="4891980" cy="242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733256"/>
            <a:ext cx="7543800" cy="9144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Наши праздники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4" name="Picture 4" descr="C:\Users\ps\Desktop\фото новый год\IMG_41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t="1215" b="6424"/>
          <a:stretch/>
        </p:blipFill>
        <p:spPr bwMode="auto">
          <a:xfrm>
            <a:off x="5148064" y="2936965"/>
            <a:ext cx="374441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Светлана Анат\Фото, видео 2024-2025\День ребёнка\IMG-20241114-WA00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5" t="25598" r="15385" b="22772"/>
          <a:stretch/>
        </p:blipFill>
        <p:spPr bwMode="auto">
          <a:xfrm>
            <a:off x="362135" y="2996952"/>
            <a:ext cx="4320547" cy="261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24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лана Анат\Аутисты РАС ОВЗ Инклюзия Инвалиды\фото РАС\открытие группы РАС с Магдеевым 06.12.2021\IMG_9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60848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>
                <a:solidFill>
                  <a:schemeClr val="tx1"/>
                </a:solidFill>
              </a:rPr>
              <a:t>Открытие ресурсной группы </a:t>
            </a:r>
          </a:p>
        </p:txBody>
      </p:sp>
    </p:spTree>
    <p:extLst>
      <p:ext uri="{BB962C8B-B14F-4D97-AF65-F5344CB8AC3E}">
        <p14:creationId xmlns:p14="http://schemas.microsoft.com/office/powerpoint/2010/main" val="95489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3605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Дипломы воспитанников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3" t="31283" r="25898" b="27977"/>
          <a:stretch/>
        </p:blipFill>
        <p:spPr bwMode="auto">
          <a:xfrm>
            <a:off x="683568" y="692696"/>
            <a:ext cx="7884368" cy="3829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6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8043232" cy="13605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Интеллектуальные конкурсы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6" t="41993" r="25862" b="18467"/>
          <a:stretch/>
        </p:blipFill>
        <p:spPr bwMode="auto">
          <a:xfrm>
            <a:off x="251520" y="692695"/>
            <a:ext cx="8639505" cy="406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5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941168"/>
            <a:ext cx="8075442" cy="914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Всероссийский конкурс «Хочу всё знать»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7" name="Picture 3" descr="D:\Светлана Анат\наградные документы доска почёта\Наши дипломы\Дипломы 22-23\РАС Хочу всё знать Мустафин Сами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363"/>
            <a:ext cx="2994408" cy="423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Светлана Анат\Аутисты РАС ОВЗ Инклюзия Инвалиды\фото РАС\фото ноябрь 2023\IMG-20231011-WA00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19278"/>
          <a:stretch/>
        </p:blipFill>
        <p:spPr bwMode="auto">
          <a:xfrm>
            <a:off x="3563888" y="682565"/>
            <a:ext cx="5267130" cy="356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7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фото и видео ДОУ 96\Фото, видео 2022-2023\Межд.день родного языка\IMG-20230220-WA001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-651" r="20891"/>
          <a:stretch/>
        </p:blipFill>
        <p:spPr bwMode="auto">
          <a:xfrm>
            <a:off x="4139952" y="260648"/>
            <a:ext cx="4082902" cy="413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682" y="4509120"/>
            <a:ext cx="8856984" cy="16485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Региональный конкурс мастеров художественного слова «Песенный край – Татарстан»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Picture 2" descr="D:\Светлана Анат\наградные документы доска почёта\Наши дипломы\Дипломы 22-23\РАС Мустафин Сами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808312" cy="405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366" y="4444992"/>
            <a:ext cx="7543800" cy="13605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Дипломы педагогов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Светлана Анат\наградные документы доска почёта\Наши дипломы\Дипломы 24-25\Восп.года Перминов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1" y="81404"/>
            <a:ext cx="2011377" cy="284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Светлана Анат\наградные документы доска почёта\Наши дипломы\Дипломы 23-24\проф.конкурс Алексеева МО 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50" y="885252"/>
            <a:ext cx="2053690" cy="290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Светлана Анат\наградные документы доска почёта\Наши дипломы\Дипломы 23-24\проф.конкурс диплом Вараксина Таланты молодых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58" y="1916832"/>
            <a:ext cx="201439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Светлана Анат\наградные документы доска почёта\Наши дипломы\Дипломы 22-23\диплом Перминова 2 место Я говорю на татарско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24944"/>
            <a:ext cx="21966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6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555" y="4730880"/>
            <a:ext cx="7543800" cy="9144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Дипломы педагогов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6" descr="D:\Светлана Анат\наградные документы доска почёта\Наши дипломы\Дипломы 22-23\диплом победителя Аглиева ДОУ 49 муниц.конкурс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01008"/>
            <a:ext cx="216224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D:\Светлана Анат\наградные документы доска почёта\Наши дипломы\Дипломы 20-21\Респ.восп.года Аглие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4559"/>
            <a:ext cx="1860404" cy="262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D:\Светлана Анат\наградные документы доска почёта\Наши дипломы\Дипломы 21-22\аглиева куклы народо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199616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Светлана Анат\наградные документы доска почёта\Наши дипломы\Дипломы 19-20\Восп.года Аглиева 3 место Город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838" y="1196752"/>
            <a:ext cx="1872208" cy="264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11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97152"/>
            <a:ext cx="8208912" cy="105841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Республиканский конкурс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«Я говорю и работаю на татарском»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F:\фото и видео ДОУ 96\Фото, видео 2022-2023\я говорю по-татарски\говорим по татарск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" t="36168" r="11215" b="29416"/>
          <a:stretch/>
        </p:blipFill>
        <p:spPr bwMode="auto">
          <a:xfrm>
            <a:off x="4087146" y="1484784"/>
            <a:ext cx="4217363" cy="281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Светлана Анат\наградные документы доска почёта\Наши дипломы\Дипломы 22-23\диплом Перминова 2 место Я говорю на татарск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2418"/>
            <a:ext cx="3013150" cy="42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52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</TotalTime>
  <Words>99</Words>
  <Application>Microsoft Office PowerPoint</Application>
  <PresentationFormat>Экран (4:3)</PresentationFormat>
  <Paragraphs>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Презентация PowerPoint</vt:lpstr>
      <vt:lpstr> Открытие ресурсной группы </vt:lpstr>
      <vt:lpstr>Дипломы воспитанников</vt:lpstr>
      <vt:lpstr>Интеллектуальные конкурсы</vt:lpstr>
      <vt:lpstr>Всероссийский конкурс «Хочу всё знать»</vt:lpstr>
      <vt:lpstr>Региональный конкурс мастеров художественного слова «Песенный край – Татарстан»</vt:lpstr>
      <vt:lpstr>Дипломы педагогов</vt:lpstr>
      <vt:lpstr>Дипломы педагогов</vt:lpstr>
      <vt:lpstr>Республиканский конкурс  «Я говорю и работаю на татарском»</vt:lpstr>
      <vt:lpstr>Муниципальный фестиваль «Таланты молодых педагогов»</vt:lpstr>
      <vt:lpstr>Всероссийский форум дошкольного образования «Территория детства: современные тенденции и перспективы развития дошкольного образования»</vt:lpstr>
      <vt:lpstr>Республиканский профессиональный конкурс «Воспитатель года – 2020»</vt:lpstr>
      <vt:lpstr>Муниципальный профессиональный конкурс «Воспитатель года – 2025»</vt:lpstr>
      <vt:lpstr>Региональный конкурс методических разработок «Милләтем хәзинәсе»</vt:lpstr>
      <vt:lpstr>Межмуниципальный конкурс «Куклы народов Поволжья»</vt:lpstr>
      <vt:lpstr>Мы общаемся, играем.  Мы – вместе.</vt:lpstr>
      <vt:lpstr>Наши праздники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достижения</dc:title>
  <dc:creator>ps</dc:creator>
  <cp:lastModifiedBy>ps</cp:lastModifiedBy>
  <cp:revision>19</cp:revision>
  <dcterms:created xsi:type="dcterms:W3CDTF">2025-02-04T12:37:01Z</dcterms:created>
  <dcterms:modified xsi:type="dcterms:W3CDTF">2025-02-06T07:44:46Z</dcterms:modified>
</cp:coreProperties>
</file>