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77" r:id="rId3"/>
    <p:sldId id="276" r:id="rId4"/>
    <p:sldId id="278" r:id="rId5"/>
    <p:sldId id="279" r:id="rId6"/>
    <p:sldId id="280" r:id="rId7"/>
    <p:sldId id="28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F74DA-A3F5-4F82-B09B-B1330A45F12A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E5DA4-2E02-4E75-A8ED-9AF58457671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83443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4266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003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4167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672385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84874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217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77370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52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2984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683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59287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35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62608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8723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068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214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30010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print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74946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1000108"/>
            <a:ext cx="7000925" cy="3000396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en-US" sz="6000" b="1" dirty="0" smtClean="0">
                <a:solidFill>
                  <a:srgbClr val="FF0000"/>
                </a:solidFill>
              </a:rPr>
              <a:t/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en-US" sz="6000" b="1" dirty="0" smtClean="0">
                <a:solidFill>
                  <a:srgbClr val="FF0000"/>
                </a:solidFill>
              </a:rPr>
              <a:t/>
            </a:r>
            <a:br>
              <a:rPr lang="en-US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Сеть </a:t>
            </a:r>
            <a:r>
              <a:rPr lang="en-US" sz="5400" b="1" dirty="0" smtClean="0">
                <a:solidFill>
                  <a:srgbClr val="FF0000"/>
                </a:solidFill>
              </a:rPr>
              <a:t>Stem</a:t>
            </a:r>
            <a:r>
              <a:rPr lang="tt-RU" sz="5400" b="1" dirty="0" smtClean="0">
                <a:solidFill>
                  <a:srgbClr val="FF0000"/>
                </a:solidFill>
              </a:rPr>
              <a:t> – лабораторий “активити” </a:t>
            </a:r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 smtClean="0">
                <a:solidFill>
                  <a:srgbClr val="FF0000"/>
                </a:solidFill>
              </a:rPr>
              <a:t>достижения</a:t>
            </a:r>
            <a:endParaRPr lang="ru-RU" sz="31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F:\стим\steam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1966" y="4293096"/>
            <a:ext cx="7792036" cy="24094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29499" cy="785818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«Искорка»</a:t>
            </a:r>
            <a:endParaRPr lang="ru-RU" sz="32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1" name="Рисунок 20" descr="Фото 2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tretch>
            <a:fillRect/>
          </a:stretch>
        </p:blipFill>
        <p:spPr>
          <a:xfrm>
            <a:off x="3786182" y="928670"/>
            <a:ext cx="1857388" cy="2576686"/>
          </a:xfrm>
          <a:prstGeom prst="round2Diag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</p:pic>
      <p:pic>
        <p:nvPicPr>
          <p:cNvPr id="22" name="Рисунок 21" descr="Фото 6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tretch>
            <a:fillRect/>
          </a:stretch>
        </p:blipFill>
        <p:spPr>
          <a:xfrm>
            <a:off x="785786" y="1500174"/>
            <a:ext cx="2671074" cy="3786214"/>
          </a:xfrm>
          <a:prstGeom prst="round2DiagRect">
            <a:avLst/>
          </a:prstGeom>
          <a:ln>
            <a:solidFill>
              <a:schemeClr val="bg2">
                <a:lumMod val="40000"/>
                <a:lumOff val="6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Текст 13"/>
          <p:cNvSpPr>
            <a:spLocks noGrp="1"/>
          </p:cNvSpPr>
          <p:nvPr>
            <p:ph type="body" sz="quarter" idx="13"/>
          </p:nvPr>
        </p:nvSpPr>
        <p:spPr>
          <a:xfrm>
            <a:off x="6143636" y="4404595"/>
            <a:ext cx="2428892" cy="310289"/>
          </a:xfrm>
        </p:spPr>
        <p:txBody>
          <a:bodyPr/>
          <a:lstStyle/>
          <a:p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Старшая группа №5</a:t>
            </a:r>
            <a:endParaRPr lang="ru-RU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Рисунок 22" descr="Фото.jpg"/>
          <p:cNvPicPr>
            <a:picLocks noGrp="1" noChangeAspect="1"/>
          </p:cNvPicPr>
          <p:nvPr>
            <p:ph type="pic" idx="22"/>
          </p:nvPr>
        </p:nvPicPr>
        <p:blipFill>
          <a:blip r:embed="rId4" cstate="print"/>
          <a:stretch>
            <a:fillRect/>
          </a:stretch>
        </p:blipFill>
        <p:spPr>
          <a:xfrm>
            <a:off x="6072198" y="1714488"/>
            <a:ext cx="2539587" cy="3622259"/>
          </a:xfrm>
          <a:prstGeom prst="round2Diag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</p:pic>
      <p:pic>
        <p:nvPicPr>
          <p:cNvPr id="1026" name="Picture 2" descr="E:\грант\54\достижения\Сабирова Гимадиева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3857628"/>
            <a:ext cx="1956817" cy="27146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29499" cy="714380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«Электроник»</a:t>
            </a:r>
            <a:endParaRPr lang="ru-RU" sz="3200" dirty="0"/>
          </a:p>
        </p:txBody>
      </p:sp>
      <p:pic>
        <p:nvPicPr>
          <p:cNvPr id="14" name="Рисунок 13" descr="IMG_858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tretch>
            <a:fillRect/>
          </a:stretch>
        </p:blipFill>
        <p:spPr>
          <a:xfrm>
            <a:off x="1142976" y="1142984"/>
            <a:ext cx="2532954" cy="1784488"/>
          </a:xfrm>
        </p:spPr>
      </p:pic>
      <p:pic>
        <p:nvPicPr>
          <p:cNvPr id="16" name="Рисунок 15" descr="IMG_8725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rcRect r="9513" b="2075"/>
          <a:stretch>
            <a:fillRect/>
          </a:stretch>
        </p:blipFill>
        <p:spPr>
          <a:xfrm>
            <a:off x="1000100" y="3929066"/>
            <a:ext cx="1785950" cy="2678925"/>
          </a:xfrm>
        </p:spPr>
      </p:pic>
      <p:pic>
        <p:nvPicPr>
          <p:cNvPr id="17" name="Рисунок 16" descr="IMG_8728.jpg"/>
          <p:cNvPicPr>
            <a:picLocks noGrp="1" noChangeAspect="1"/>
          </p:cNvPicPr>
          <p:nvPr>
            <p:ph type="pic" idx="22"/>
          </p:nvPr>
        </p:nvPicPr>
        <p:blipFill>
          <a:blip r:embed="rId4" cstate="print"/>
          <a:stretch>
            <a:fillRect/>
          </a:stretch>
        </p:blipFill>
        <p:spPr>
          <a:xfrm>
            <a:off x="6500826" y="1142984"/>
            <a:ext cx="1785950" cy="2475464"/>
          </a:xfrm>
        </p:spPr>
      </p:pic>
      <p:pic>
        <p:nvPicPr>
          <p:cNvPr id="2050" name="Picture 2" descr="E:\грант\86\Новая папка\Маслов Михаи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71292" y="1142984"/>
            <a:ext cx="1758029" cy="2488235"/>
          </a:xfrm>
          <a:prstGeom prst="round2DiagRect">
            <a:avLst/>
          </a:prstGeom>
          <a:noFill/>
          <a:ln>
            <a:solidFill>
              <a:schemeClr val="tx1">
                <a:lumMod val="85000"/>
              </a:schemeClr>
            </a:solidFill>
          </a:ln>
        </p:spPr>
      </p:pic>
      <p:pic>
        <p:nvPicPr>
          <p:cNvPr id="2051" name="Picture 3" descr="E:\грант\86\Новая папка\смекалистых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15074" y="3929066"/>
            <a:ext cx="1857388" cy="2574475"/>
          </a:xfrm>
          <a:prstGeom prst="round2DiagRect">
            <a:avLst/>
          </a:prstGeom>
          <a:noFill/>
          <a:ln>
            <a:solidFill>
              <a:schemeClr val="tx1">
                <a:lumMod val="85000"/>
              </a:schemeClr>
            </a:solidFill>
          </a:ln>
        </p:spPr>
      </p:pic>
      <p:pic>
        <p:nvPicPr>
          <p:cNvPr id="2052" name="Picture 4" descr="E:\грант\86\Новая папка\Диплом ученика Гиматов_page-0001.jpg"/>
          <p:cNvPicPr>
            <a:picLocks noChangeAspect="1" noChangeArrowheads="1"/>
          </p:cNvPicPr>
          <p:nvPr/>
        </p:nvPicPr>
        <p:blipFill>
          <a:blip r:embed="rId7" cstate="print"/>
          <a:srcRect t="2673" r="1755" b="5493"/>
          <a:stretch>
            <a:fillRect/>
          </a:stretch>
        </p:blipFill>
        <p:spPr bwMode="auto">
          <a:xfrm>
            <a:off x="3500430" y="4000504"/>
            <a:ext cx="1928826" cy="2549973"/>
          </a:xfrm>
          <a:prstGeom prst="round2DiagRect">
            <a:avLst/>
          </a:prstGeom>
          <a:noFill/>
          <a:ln>
            <a:solidFill>
              <a:schemeClr val="tx1">
                <a:lumMod val="8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6059" y="214290"/>
            <a:ext cx="7429499" cy="785818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«Звездочки»</a:t>
            </a:r>
            <a:endParaRPr lang="ru-RU" sz="3200" dirty="0"/>
          </a:p>
        </p:txBody>
      </p:sp>
      <p:pic>
        <p:nvPicPr>
          <p:cNvPr id="14" name="Рисунок 13" descr="МАДОУ 115 анкетирование родителей 2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rcRect l="1876" t="3614" r="3244" b="6023"/>
          <a:stretch>
            <a:fillRect/>
          </a:stretch>
        </p:blipFill>
        <p:spPr>
          <a:xfrm>
            <a:off x="1285852" y="1000108"/>
            <a:ext cx="3357554" cy="2398253"/>
          </a:xfrm>
        </p:spPr>
      </p:pic>
      <p:pic>
        <p:nvPicPr>
          <p:cNvPr id="17" name="Рисунок 16" descr="МАДОУ 115 анкетирование родителей 4.jpg"/>
          <p:cNvPicPr>
            <a:picLocks noGrp="1" noChangeAspect="1"/>
          </p:cNvPicPr>
          <p:nvPr>
            <p:ph type="pic" idx="22"/>
          </p:nvPr>
        </p:nvPicPr>
        <p:blipFill>
          <a:blip r:embed="rId3" cstate="print"/>
          <a:srcRect l="3495" t="3745" r="8404" b="-1119"/>
          <a:stretch>
            <a:fillRect/>
          </a:stretch>
        </p:blipFill>
        <p:spPr>
          <a:xfrm>
            <a:off x="5429256" y="857232"/>
            <a:ext cx="2000264" cy="2737203"/>
          </a:xfrm>
        </p:spPr>
      </p:pic>
      <p:pic>
        <p:nvPicPr>
          <p:cNvPr id="16" name="Рисунок 15" descr="МАДОУ 115 анкетирование родителей 3.jpg"/>
          <p:cNvPicPr>
            <a:picLocks noGrp="1" noChangeAspect="1"/>
          </p:cNvPicPr>
          <p:nvPr>
            <p:ph type="pic" idx="21"/>
          </p:nvPr>
        </p:nvPicPr>
        <p:blipFill>
          <a:blip r:embed="rId4" cstate="print"/>
          <a:srcRect l="4598" t="3448" r="11912" b="3785"/>
          <a:stretch>
            <a:fillRect/>
          </a:stretch>
        </p:blipFill>
        <p:spPr>
          <a:xfrm>
            <a:off x="1963112" y="3577144"/>
            <a:ext cx="2323135" cy="3138004"/>
          </a:xfrm>
        </p:spPr>
      </p:pic>
      <p:pic>
        <p:nvPicPr>
          <p:cNvPr id="3074" name="Picture 2" descr="E:\грант\115\11.jpg"/>
          <p:cNvPicPr>
            <a:picLocks noChangeAspect="1" noChangeArrowheads="1"/>
          </p:cNvPicPr>
          <p:nvPr/>
        </p:nvPicPr>
        <p:blipFill>
          <a:blip r:embed="rId5" cstate="print"/>
          <a:srcRect l="8153" t="2168" r="7602"/>
          <a:stretch>
            <a:fillRect/>
          </a:stretch>
        </p:blipFill>
        <p:spPr bwMode="auto">
          <a:xfrm>
            <a:off x="5429256" y="3786190"/>
            <a:ext cx="2000264" cy="2857520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29499" cy="642942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«Кроха»</a:t>
            </a:r>
            <a:endParaRPr lang="ru-RU" sz="3200" dirty="0"/>
          </a:p>
        </p:txBody>
      </p:sp>
      <p:sp>
        <p:nvSpPr>
          <p:cNvPr id="15" name="Рисунок 14"/>
          <p:cNvSpPr>
            <a:spLocks noGrp="1"/>
          </p:cNvSpPr>
          <p:nvPr>
            <p:ph type="pic" idx="15"/>
          </p:nvPr>
        </p:nvSpPr>
        <p:spPr/>
      </p:sp>
      <p:sp>
        <p:nvSpPr>
          <p:cNvPr id="18" name="Рисунок 17"/>
          <p:cNvSpPr>
            <a:spLocks noGrp="1"/>
          </p:cNvSpPr>
          <p:nvPr>
            <p:ph type="pic" idx="22"/>
          </p:nvPr>
        </p:nvSpPr>
        <p:spPr/>
      </p:sp>
      <p:sp>
        <p:nvSpPr>
          <p:cNvPr id="19" name="Рисунок 18"/>
          <p:cNvSpPr>
            <a:spLocks noGrp="1"/>
          </p:cNvSpPr>
          <p:nvPr>
            <p:ph type="pic" idx="21"/>
          </p:nvPr>
        </p:nvSpPr>
        <p:spPr/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357166"/>
            <a:ext cx="7429499" cy="714380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«Сабантуй»</a:t>
            </a:r>
            <a:endParaRPr lang="ru-RU" sz="3200" dirty="0"/>
          </a:p>
        </p:txBody>
      </p:sp>
      <p:pic>
        <p:nvPicPr>
          <p:cNvPr id="14" name="Рисунок 13" descr="IMG_858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tretch>
            <a:fillRect/>
          </a:stretch>
        </p:blipFill>
        <p:spPr>
          <a:xfrm>
            <a:off x="3071802" y="4572008"/>
            <a:ext cx="2857520" cy="2023544"/>
          </a:xfrm>
        </p:spPr>
      </p:pic>
      <p:pic>
        <p:nvPicPr>
          <p:cNvPr id="17" name="Рисунок 16" descr="IMG_8728.jpg"/>
          <p:cNvPicPr>
            <a:picLocks noGrp="1" noChangeAspect="1"/>
          </p:cNvPicPr>
          <p:nvPr>
            <p:ph type="pic" idx="22"/>
          </p:nvPr>
        </p:nvPicPr>
        <p:blipFill>
          <a:blip r:embed="rId3" cstate="print"/>
          <a:stretch>
            <a:fillRect/>
          </a:stretch>
        </p:blipFill>
        <p:spPr>
          <a:xfrm>
            <a:off x="5929322" y="1214422"/>
            <a:ext cx="2180465" cy="3153455"/>
          </a:xfrm>
        </p:spPr>
      </p:pic>
      <p:pic>
        <p:nvPicPr>
          <p:cNvPr id="4098" name="Picture 2" descr="E:\грант\121\PHOTO-2022-06-07-09-31-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1285860"/>
            <a:ext cx="2171866" cy="3071810"/>
          </a:xfrm>
          <a:prstGeom prst="round2DiagRect">
            <a:avLst/>
          </a:prstGeom>
          <a:ln>
            <a:solidFill>
              <a:schemeClr val="tx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9" name="Picture 3" descr="E:\грант\121\PHOTO-2022-06-07-09-31-56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428992" y="1285860"/>
            <a:ext cx="2253514" cy="3072138"/>
          </a:xfrm>
          <a:prstGeom prst="round2DiagRect">
            <a:avLst/>
          </a:prstGeom>
          <a:ln>
            <a:solidFill>
              <a:schemeClr val="tx1">
                <a:lumMod val="8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57224" y="285728"/>
            <a:ext cx="7429499" cy="642942"/>
          </a:xfrm>
        </p:spPr>
        <p:txBody>
          <a:bodyPr>
            <a:normAutofit/>
          </a:bodyPr>
          <a:lstStyle/>
          <a:p>
            <a:pPr algn="ctr"/>
            <a:r>
              <a:rPr lang="en-US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STEM – </a:t>
            </a:r>
            <a:r>
              <a:rPr lang="ru-RU" sz="32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лаборатория «Затейники»</a:t>
            </a:r>
            <a:endParaRPr lang="ru-RU" sz="3200" dirty="0"/>
          </a:p>
        </p:txBody>
      </p:sp>
      <p:pic>
        <p:nvPicPr>
          <p:cNvPr id="14" name="Рисунок 13" descr="IMG_8581.jpg"/>
          <p:cNvPicPr>
            <a:picLocks noGrp="1" noChangeAspect="1"/>
          </p:cNvPicPr>
          <p:nvPr>
            <p:ph type="pic" idx="15"/>
          </p:nvPr>
        </p:nvPicPr>
        <p:blipFill>
          <a:blip r:embed="rId2" cstate="print"/>
          <a:srcRect l="8409" t="4205" r="4694" b="1190"/>
          <a:stretch>
            <a:fillRect/>
          </a:stretch>
        </p:blipFill>
        <p:spPr>
          <a:xfrm>
            <a:off x="785786" y="1142984"/>
            <a:ext cx="2428892" cy="3525811"/>
          </a:xfrm>
        </p:spPr>
      </p:pic>
      <p:pic>
        <p:nvPicPr>
          <p:cNvPr id="16" name="Рисунок 15" descr="IMG_8725.jpg"/>
          <p:cNvPicPr>
            <a:picLocks noGrp="1" noChangeAspect="1"/>
          </p:cNvPicPr>
          <p:nvPr>
            <p:ph type="pic" idx="21"/>
          </p:nvPr>
        </p:nvPicPr>
        <p:blipFill>
          <a:blip r:embed="rId3" cstate="print"/>
          <a:srcRect l="8333"/>
          <a:stretch>
            <a:fillRect/>
          </a:stretch>
        </p:blipFill>
        <p:spPr>
          <a:xfrm>
            <a:off x="6215074" y="1142984"/>
            <a:ext cx="2357454" cy="3429023"/>
          </a:xfrm>
        </p:spPr>
      </p:pic>
      <p:pic>
        <p:nvPicPr>
          <p:cNvPr id="17" name="Рисунок 16" descr="IMG_8728.jpg"/>
          <p:cNvPicPr>
            <a:picLocks noGrp="1" noChangeAspect="1"/>
          </p:cNvPicPr>
          <p:nvPr>
            <p:ph type="pic" idx="22"/>
          </p:nvPr>
        </p:nvPicPr>
        <p:blipFill>
          <a:blip r:embed="rId4" cstate="print"/>
          <a:srcRect l="6478" b="2826"/>
          <a:stretch>
            <a:fillRect/>
          </a:stretch>
        </p:blipFill>
        <p:spPr>
          <a:xfrm>
            <a:off x="3428992" y="2714620"/>
            <a:ext cx="2571768" cy="356293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Контур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621</TotalTime>
  <Words>40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Контур</vt:lpstr>
      <vt:lpstr>        Сеть Stem – лабораторий “активити”  достижения</vt:lpstr>
      <vt:lpstr>STEM – лаборатория «Искорка»</vt:lpstr>
      <vt:lpstr>STEM – лаборатория «Электроник»</vt:lpstr>
      <vt:lpstr>STEM – лаборатория «Звездочки»</vt:lpstr>
      <vt:lpstr>STEM – лаборатория «Кроха»</vt:lpstr>
      <vt:lpstr>STEM – лаборатория «Сабантуй»</vt:lpstr>
      <vt:lpstr>STEM – лаборатория «Затейники»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- технологии</dc:title>
  <dc:creator>Екатерина</dc:creator>
  <cp:lastModifiedBy>ACER</cp:lastModifiedBy>
  <cp:revision>32</cp:revision>
  <dcterms:created xsi:type="dcterms:W3CDTF">2018-05-19T12:19:45Z</dcterms:created>
  <dcterms:modified xsi:type="dcterms:W3CDTF">2022-07-12T10:48:45Z</dcterms:modified>
</cp:coreProperties>
</file>