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2" r:id="rId16"/>
    <p:sldId id="273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7" d="100"/>
          <a:sy n="107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08.02.2024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dou93.edu.yar.ru/svedeniya/obrazovatelnie_standarti.htm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ДО)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960290" y="333377"/>
            <a:ext cx="744248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endParaRPr lang="ru-RU" alt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общеразвивающего вида </a:t>
            </a:r>
            <a:endParaRPr lang="ru-RU" alt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приоритетным осуществлением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познавательно-речевого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92 «</a:t>
            </a:r>
            <a:r>
              <a:rPr lang="ru-RU" altLang="ru-RU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Гөлбакча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г. Набережные Челны</a:t>
            </a:r>
            <a:endParaRPr lang="ru-RU" alt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325946" y="6165850"/>
            <a:ext cx="27111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Набережные Челны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бщее родительское собрание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Республике Татарстан.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3909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актами: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https://mdou93.edu.yar.ru/svedeniya/obrazovatelnie_standarti.html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</TotalTime>
  <Words>1412</Words>
  <Application>Microsoft Office PowerPoint</Application>
  <PresentationFormat>Экран (4:3)</PresentationFormat>
  <Paragraphs>154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Краткая презентация  образовательной программы дошкольного образовательного учреждения (ОП ДО)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Владелец</cp:lastModifiedBy>
  <cp:revision>6</cp:revision>
  <dcterms:created xsi:type="dcterms:W3CDTF">2023-08-02T09:43:03Z</dcterms:created>
  <dcterms:modified xsi:type="dcterms:W3CDTF">2024-02-08T09:03:46Z</dcterms:modified>
</cp:coreProperties>
</file>