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54" autoAdjust="0"/>
  </p:normalViewPr>
  <p:slideViewPr>
    <p:cSldViewPr>
      <p:cViewPr varScale="1">
        <p:scale>
          <a:sx n="100" d="100"/>
          <a:sy n="100" d="100"/>
        </p:scale>
        <p:origin x="-21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2A5C9-55FE-4FF4-ABFA-903630EF1E5D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FA181-F5BD-4816-A2EF-C128A84025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2A5C9-55FE-4FF4-ABFA-903630EF1E5D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FA181-F5BD-4816-A2EF-C128A84025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2A5C9-55FE-4FF4-ABFA-903630EF1E5D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FA181-F5BD-4816-A2EF-C128A84025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2A5C9-55FE-4FF4-ABFA-903630EF1E5D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FA181-F5BD-4816-A2EF-C128A84025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2A5C9-55FE-4FF4-ABFA-903630EF1E5D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FA181-F5BD-4816-A2EF-C128A84025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2A5C9-55FE-4FF4-ABFA-903630EF1E5D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FA181-F5BD-4816-A2EF-C128A84025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2A5C9-55FE-4FF4-ABFA-903630EF1E5D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FA181-F5BD-4816-A2EF-C128A84025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2A5C9-55FE-4FF4-ABFA-903630EF1E5D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FA181-F5BD-4816-A2EF-C128A84025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2A5C9-55FE-4FF4-ABFA-903630EF1E5D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FA181-F5BD-4816-A2EF-C128A84025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2A5C9-55FE-4FF4-ABFA-903630EF1E5D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FA181-F5BD-4816-A2EF-C128A84025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2A5C9-55FE-4FF4-ABFA-903630EF1E5D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FA181-F5BD-4816-A2EF-C128A84025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9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92D050">
            <a:alpha val="9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52A5C9-55FE-4FF4-ABFA-903630EF1E5D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BFA181-F5BD-4816-A2EF-C128A84025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-20200611-WA00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50" y="1857364"/>
            <a:ext cx="3500462" cy="262534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Рисунок 4" descr="IMG-20200611-WA00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4572008"/>
            <a:ext cx="2690799" cy="20181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Рисунок 5" descr="IMG-20200611-WA001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2844" y="2410985"/>
            <a:ext cx="2500330" cy="1875247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Рисунок 6" descr="IMG-20200611-WA001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72066" y="4571984"/>
            <a:ext cx="1714512" cy="228601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Рисунок 7" descr="IMG-20200611-WA001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29388" y="357166"/>
            <a:ext cx="2214560" cy="2952747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Рисунок 8" descr="IMG-20200611-WA003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571868" y="142852"/>
            <a:ext cx="2357454" cy="176809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0" name="Рисунок 9" descr="IMG-20200611-WA0019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214678" y="4572008"/>
            <a:ext cx="1714512" cy="228601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1" name="Рисунок 10" descr="IMG-20200611-WA0024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786578" y="3429000"/>
            <a:ext cx="2214578" cy="2952771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2" name="TextBox 11"/>
          <p:cNvSpPr txBox="1"/>
          <p:nvPr/>
        </p:nvSpPr>
        <p:spPr>
          <a:xfrm>
            <a:off x="0" y="285728"/>
            <a:ext cx="35718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</a:rPr>
              <a:t>МБДОУ № 66</a:t>
            </a:r>
          </a:p>
          <a:p>
            <a:pPr algn="ctr"/>
            <a:r>
              <a:rPr lang="ru-RU" sz="3200" b="1" dirty="0" smtClean="0">
                <a:solidFill>
                  <a:srgbClr val="FFFF00"/>
                </a:solidFill>
              </a:rPr>
              <a:t>«ВЕСЕЛЫЕ НОТКИ»</a:t>
            </a:r>
          </a:p>
          <a:p>
            <a:pPr algn="ctr"/>
            <a:r>
              <a:rPr lang="ru-RU" sz="3200" b="1" dirty="0" smtClean="0">
                <a:solidFill>
                  <a:srgbClr val="FFC000"/>
                </a:solidFill>
              </a:rPr>
              <a:t>САБАНТУЙ 2020</a:t>
            </a:r>
            <a:endParaRPr lang="ru-RU" sz="32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611-WA00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612" y="1285860"/>
            <a:ext cx="2500330" cy="333377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" name="Рисунок 2" descr="IMG-20200611-WA00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142852"/>
            <a:ext cx="2303858" cy="307181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Рисунок 3" descr="IMG-20200611-WA002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3714752"/>
            <a:ext cx="2071702" cy="276226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5" name="Рисунок 4" descr="IMG-20200611-WA003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71736" y="4786322"/>
            <a:ext cx="2786082" cy="192880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Рисунок 5" descr="IMG-20200611-WA003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15206" y="214290"/>
            <a:ext cx="1785932" cy="238124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Рисунок 6" descr="IMG-20200614-WA0016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7884" y="3024162"/>
            <a:ext cx="2928958" cy="352427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Рисунок 7" descr="IMG-20200614-WA001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286380" y="214290"/>
            <a:ext cx="2143140" cy="285752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9" name="TextBox 8"/>
          <p:cNvSpPr txBox="1"/>
          <p:nvPr/>
        </p:nvSpPr>
        <p:spPr>
          <a:xfrm>
            <a:off x="2857488" y="500042"/>
            <a:ext cx="22971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САБАНТУЙ 2020</a:t>
            </a:r>
            <a:endParaRPr lang="ru-RU" sz="2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11</Words>
  <PresentationFormat>Экран (4:3)</PresentationFormat>
  <Paragraphs>4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</vt:i4>
      </vt:variant>
    </vt:vector>
  </HeadingPairs>
  <TitlesOfParts>
    <vt:vector size="4" baseType="lpstr">
      <vt:lpstr>Тема Office</vt:lpstr>
      <vt:lpstr>Специальное оформление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Мустафина Ралия Харисовна</cp:lastModifiedBy>
  <cp:revision>6</cp:revision>
  <dcterms:modified xsi:type="dcterms:W3CDTF">2020-06-19T07:42:05Z</dcterms:modified>
</cp:coreProperties>
</file>