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21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-20200617-WA000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5214950"/>
            <a:ext cx="2666987" cy="1500180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4" name="Рисунок 3" descr="IMG-20200617-WA000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5720" y="142852"/>
            <a:ext cx="1654585" cy="233148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5" name="Рисунок 4" descr="IMG-20200617-WA0009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71736" y="4143380"/>
            <a:ext cx="3682994" cy="2071684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6" name="Рисунок 5" descr="IMG-20200617-WA001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182796" y="285728"/>
            <a:ext cx="3175022" cy="1785950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7" name="Рисунок 6" descr="IMG-20200617-WA001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14282" y="2786058"/>
            <a:ext cx="2166985" cy="2143140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8" name="Рисунок 7" descr="IMG-20200617-WA0012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357950" y="5072074"/>
            <a:ext cx="2666987" cy="150018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9" name="Рисунок 8" descr="IMG-20200617-WA0013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358082" y="214290"/>
            <a:ext cx="1500185" cy="2666996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10" name="Рисунок 9" descr="IMG-20200617-WA0014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5715008" y="142852"/>
            <a:ext cx="1571623" cy="1785950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11" name="Рисунок 10" descr="IMG-20200617-WA0015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929454" y="2857496"/>
            <a:ext cx="1643074" cy="2142744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12" name="TextBox 11"/>
          <p:cNvSpPr txBox="1"/>
          <p:nvPr/>
        </p:nvSpPr>
        <p:spPr>
          <a:xfrm>
            <a:off x="2357422" y="2214554"/>
            <a:ext cx="4546116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СПОРТИВНОЕ РАЗВЛЕЧЕНИЕ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ГРУППА № 10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«ТУРИСТИЧЕСКИЙ ПОХОД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 НА ПРИРОДЕ»</a:t>
            </a:r>
            <a:endParaRPr lang="ru-RU" sz="28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-20200617-WA000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7447" y="214290"/>
            <a:ext cx="6223045" cy="3500462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3" name="TextBox 2"/>
          <p:cNvSpPr txBox="1"/>
          <p:nvPr/>
        </p:nvSpPr>
        <p:spPr>
          <a:xfrm>
            <a:off x="2857488" y="3714752"/>
            <a:ext cx="4445191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ХОДИТЬ В ПОХОДЫ – ВЕСЕЛО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ХОДИТЬ В ПОХОДЫ – КЛАССНО!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ПРИШЛИ, КОТЕЛ ПОДВЕСИЛИ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НАД НАШИМ КОСТРОМ ЯСНЫМ.</a:t>
            </a:r>
          </a:p>
          <a:p>
            <a:endParaRPr lang="ru-RU" sz="2000" b="1" dirty="0" smtClean="0">
              <a:solidFill>
                <a:srgbClr val="002060"/>
              </a:solidFill>
            </a:endParaRPr>
          </a:p>
          <a:p>
            <a:r>
              <a:rPr lang="ru-RU" sz="2000" b="1" dirty="0" smtClean="0">
                <a:solidFill>
                  <a:srgbClr val="002060"/>
                </a:solidFill>
              </a:rPr>
              <a:t>А МЫ СИДИМ ВЕСЕЛЫЕ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И ДУМАЕМ: «ПРЕКРАСНО НАМ,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ПРЕКРАСНО НАМ СИДЕТЬ С КОСТРОМ,</a:t>
            </a:r>
          </a:p>
          <a:p>
            <a:r>
              <a:rPr lang="ru-RU" sz="2000" b="1" dirty="0" smtClean="0">
                <a:solidFill>
                  <a:srgbClr val="002060"/>
                </a:solidFill>
              </a:rPr>
              <a:t>ОБЩАТЬСЯ НАМ С ПРИРОДОЮ»</a:t>
            </a:r>
            <a:endParaRPr lang="ru-RU" sz="20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</TotalTime>
  <Words>54</Words>
  <PresentationFormat>Экран (4:3)</PresentationFormat>
  <Paragraphs>13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Слайд 1</vt:lpstr>
      <vt:lpstr>Слайд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Мустафина Ралия Харисовна</cp:lastModifiedBy>
  <cp:revision>10</cp:revision>
  <dcterms:modified xsi:type="dcterms:W3CDTF">2020-06-19T09:33:58Z</dcterms:modified>
</cp:coreProperties>
</file>