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7" r:id="rId3"/>
    <p:sldId id="268" r:id="rId4"/>
    <p:sldId id="269" r:id="rId5"/>
    <p:sldId id="270" r:id="rId6"/>
    <p:sldId id="259" r:id="rId7"/>
    <p:sldId id="271" r:id="rId8"/>
    <p:sldId id="272" r:id="rId9"/>
    <p:sldId id="260" r:id="rId10"/>
    <p:sldId id="273" r:id="rId11"/>
    <p:sldId id="274" r:id="rId12"/>
    <p:sldId id="275" r:id="rId13"/>
    <p:sldId id="261" r:id="rId14"/>
    <p:sldId id="276" r:id="rId15"/>
    <p:sldId id="277" r:id="rId16"/>
    <p:sldId id="26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D3DE7-4F48-4DB7-9B3E-3F19A3040B2E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AC9D-F71C-4AD5-B565-11F25F40A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thumbs.dreamstime.com/z/%D0%BF%D0%BE%D0%BA%D1%80%D0%B0%D1%88%D0%B5%D0%BD%D0%BD%D0%B0%D1%8F-%D0%BF%D1%80%D1%8F%D0%BC%D0%BE%D1%83%D0%B3%D0%BE-%D1%8C%D0%BD%D0%B8%D0%BA%D0%BE%D0%BC-%D0%BA%D0%B0%D1%80%D1%82%D0%B8%D0%BD%D0%BD%D0%B0%D1%8F-%D1%80%D0%B0%D0%BC%D0%BA%D0%B0-%D0%B1-%D0%BE%D0%BA%D0%B0-53277666.jpg"/>
          <p:cNvPicPr>
            <a:picLocks noChangeAspect="1" noChangeArrowheads="1"/>
          </p:cNvPicPr>
          <p:nvPr/>
        </p:nvPicPr>
        <p:blipFill>
          <a:blip r:embed="rId2" cstate="print"/>
          <a:srcRect r="-214" b="10927"/>
          <a:stretch>
            <a:fillRect/>
          </a:stretch>
        </p:blipFill>
        <p:spPr bwMode="auto">
          <a:xfrm>
            <a:off x="-72398" y="0"/>
            <a:ext cx="9216398" cy="685800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55576" y="2348880"/>
            <a:ext cx="776693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№ 67 «Надежда»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Занятие "Грузовой вертолет" (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2.0)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6 at 17.10.32 (2).jpe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t="5242" r="1279"/>
          <a:stretch/>
        </p:blipFill>
        <p:spPr bwMode="auto">
          <a:xfrm>
            <a:off x="323528" y="548680"/>
            <a:ext cx="3536437" cy="4525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43808" y="5903893"/>
            <a:ext cx="604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Занятие "Робот - шпион" (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2.0)</a:t>
            </a:r>
          </a:p>
        </p:txBody>
      </p:sp>
      <p:pic>
        <p:nvPicPr>
          <p:cNvPr id="6" name="Рисунок 5" descr="C:\Users\Максим\Downloads\WhatsApp Image 2021-12-15 at 22.15.27.jpe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700808"/>
            <a:ext cx="4391685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Занятие "Растения и опылители" (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2.0)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6 at 17.10.31 (2).jpe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r="-979" b="16468"/>
          <a:stretch/>
        </p:blipFill>
        <p:spPr bwMode="auto">
          <a:xfrm>
            <a:off x="0" y="836713"/>
            <a:ext cx="4355976" cy="3240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5903893"/>
            <a:ext cx="8748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Занятие "Летающий пропеллер"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Электронный конструктор "Знаток"</a:t>
            </a:r>
          </a:p>
        </p:txBody>
      </p:sp>
      <p:pic>
        <p:nvPicPr>
          <p:cNvPr id="6" name="Рисунок 5" descr="C:\Users\Максим\Downloads\WhatsApp Image 2021-12-06 at 17.10.31 (3).jpe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92896"/>
            <a:ext cx="4570991" cy="34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Творческая работа "Построй, что хочешь и запусти" (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Education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2.0)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6 at 17.10.33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https://us.123rf.com/450wm/michiru13/michiru131903/michiru13190301087/121580707-multiracial-children-build-tower-with-blocks-kids-play-using-kit-with-bright-colored-cubes-montessor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https://us.123rf.com/450wm/michiru13/michiru131903/michiru13190301087/121580707-multiracial-children-build-tower-with-blocks-kids-play-using-kit-with-bright-colored-cubes-montessor.jpg?ver=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https://phonoteka.org/uploads/posts/2021-05/1621665242_15-phonoteka_org-p-fon-dlya-prezentatsii-po-konstruirovaniyu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827584" y="2420888"/>
            <a:ext cx="761965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№ 58 «Тополек»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Конструирование «У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Дино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в гостях"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esktop\IMG-20211206-WA003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548681"/>
            <a:ext cx="4283968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Максим\Desktop\IMG-20211206-WA0025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8880"/>
            <a:ext cx="4199860" cy="35589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724128" y="1772816"/>
            <a:ext cx="2802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"Полет на луну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3168352" cy="90872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"Чудо-техника"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esktop\IMG-20211206-WA001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3"/>
            <a:ext cx="3384376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779912" y="0"/>
            <a:ext cx="4148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"Роботы - наши друзья"</a:t>
            </a:r>
          </a:p>
        </p:txBody>
      </p:sp>
      <p:pic>
        <p:nvPicPr>
          <p:cNvPr id="6" name="Рисунок 5" descr="C:\Users\Максим\Desktop\IMG-20211206-WA001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6672"/>
            <a:ext cx="2808312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411760" y="3645024"/>
            <a:ext cx="41032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"Наш весёлый городок</a:t>
            </a:r>
            <a:endParaRPr lang="ru-RU" sz="2800" dirty="0"/>
          </a:p>
        </p:txBody>
      </p:sp>
      <p:pic>
        <p:nvPicPr>
          <p:cNvPr id="9" name="Рисунок 8" descr="C:\Users\Максим\Desktop\IMG-20211206-WA0006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77072"/>
            <a:ext cx="4248472" cy="2780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комп\Downloads\ДОУ 2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Конструирование (из строительного материала) «Мы поедим, мы помчимся.. на своём грузовике»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2 at 19.09.12 (1)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8039232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Д/И «Построй свой город»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2 at 19.09.58 (1)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52384" y="1600200"/>
            <a:ext cx="8039232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Конструирование (из строительного материала) «Сделай план и построй»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2 at 19.07.52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52384" y="1600200"/>
            <a:ext cx="8039232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Конструирование (из строительного материала) «Стройка»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Максим\Downloads\WhatsApp Image 2021-12-02 at 19.07.21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97976" y="1600200"/>
            <a:ext cx="2548047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fs.znanio.ru/8c0997/db/e9/40ff53eb4f263cbdf64f5fe89a11f1cf9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892082" y="2357681"/>
            <a:ext cx="73598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№ 59 «Дружба»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Дом для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Карлсона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1\Desktop\Проект на грант 2021\Проект робототехника 1.12.2021\ФОТО конструирование в группах\IMG_20211206_09004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024336" cy="2016224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1\Desktop\Проект на грант 2021\Проект робототехника 1.12.2021\ФОТО конструирование в группах\IMG_20211206_09012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40768"/>
            <a:ext cx="2905980" cy="2016224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1\Desktop\Проект на грант 2021\Проект робототехника 1.12.2021\ФОТО конструирование в группах\IMG_20211206_090300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2880320" cy="2374325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1\Desktop\Проект на грант 2021\Проект робототехника 1.12.2021\ФОТО конструирование в группах\IMG_20211206_090319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096344" cy="2304256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26064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Крокодил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из</a:t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Блоков 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1\Desktop\Проект на грант 2021\Проект робототехника 1.12.2021\ФОТО конструирование в группах\IMG-20211206-WA003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2626822" cy="1974273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1\Desktop\Проект на грант 2021\Проект робототехника 1.12.2021\ФОТО конструирование в группах\IMG-20211206-WA004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r="839" b="17763"/>
          <a:stretch/>
        </p:blipFill>
        <p:spPr bwMode="auto">
          <a:xfrm>
            <a:off x="2915816" y="908720"/>
            <a:ext cx="2952328" cy="1970689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pic>
        <p:nvPicPr>
          <p:cNvPr id="6" name="Рисунок 5" descr="C:\Users\1\Desktop\Проект на грант 2021\Проект робототехника 1.12.2021\ФОТО конструирование в группах\IMG-20211206-WA0035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2977314" cy="2448072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1\Desktop\Проект на грант 2021\Проект робототехника 1.12.2021\ФОТО конструирование в группах\IMG-20211206-WA0030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77072"/>
            <a:ext cx="2808312" cy="2448072"/>
          </a:xfrm>
          <a:prstGeom prst="rect">
            <a:avLst/>
          </a:prstGeom>
          <a:ln w="38100" cap="sq">
            <a:solidFill>
              <a:srgbClr val="3CD0C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835696" y="3356992"/>
            <a:ext cx="3526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Загон для животных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sparklebox.co.uk/wp-content/uploads/No-titl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904617" y="1781617"/>
            <a:ext cx="733476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№ 5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Теремок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159</Words>
  <Application>Microsoft Office PowerPoint</Application>
  <PresentationFormat>Экран (4:3)</PresentationFormat>
  <Paragraphs>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Конструирование (из строительного материала) «Мы поедим, мы помчимся.. на своём грузовике» </vt:lpstr>
      <vt:lpstr>Д/И «Построй свой город»   </vt:lpstr>
      <vt:lpstr>Конструирование (из строительного материала) «Сделай план и построй» </vt:lpstr>
      <vt:lpstr>Конструирование (из строительного материала) «Стройка» </vt:lpstr>
      <vt:lpstr>Слайд 6</vt:lpstr>
      <vt:lpstr>Дом для «Карлсона»</vt:lpstr>
      <vt:lpstr> Крокодил из Блоков Дьенеша  </vt:lpstr>
      <vt:lpstr>Слайд 9</vt:lpstr>
      <vt:lpstr>Занятие "Грузовой вертолет" (Wedo Education 2.0) </vt:lpstr>
      <vt:lpstr>Занятие "Растения и опылители" (Wedo Education 2.0) </vt:lpstr>
      <vt:lpstr>Творческая работа "Построй, что хочешь и запусти" (Wedo Education 2.0) </vt:lpstr>
      <vt:lpstr>Слайд 13</vt:lpstr>
      <vt:lpstr>Конструирование «У Дино в гостях" </vt:lpstr>
      <vt:lpstr>"Чудо-техника"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user</cp:lastModifiedBy>
  <cp:revision>8</cp:revision>
  <dcterms:created xsi:type="dcterms:W3CDTF">2022-02-15T11:08:49Z</dcterms:created>
  <dcterms:modified xsi:type="dcterms:W3CDTF">2022-10-01T06:54:48Z</dcterms:modified>
</cp:coreProperties>
</file>