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sz="8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Достижения</a:t>
            </a:r>
            <a:endParaRPr lang="ru-RU" sz="8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1220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88832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Достижения МБДОУ № 67 «Надежда»</a:t>
            </a:r>
          </a:p>
        </p:txBody>
      </p:sp>
      <p:pic>
        <p:nvPicPr>
          <p:cNvPr id="4" name="Рисунок 3" descr="F:\фотоколлаж дипломов\Новая папка\67\WhatsApp Image 2021-12-07 at 19.43.3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4422" y="2316609"/>
            <a:ext cx="1986915" cy="2743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Фануза\Desktop\Новая папка\67\img20211205_13291215.jpg"/>
          <p:cNvPicPr/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379152" y="3284984"/>
            <a:ext cx="1859280" cy="2647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F:\фотоколлаж дипломов\Новая папка\67\img20211205_132733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20067" y="2415034"/>
            <a:ext cx="1833880" cy="26536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78932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Фануза\Desktop\Новая папка\67\img20211205_13320023.jpg"/>
          <p:cNvPicPr/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611561" y="476673"/>
            <a:ext cx="2736160" cy="3764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Фануза\Desktop\Новая папка\67\img20211205_13303503.jpg"/>
          <p:cNvPicPr/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3435497" y="3212976"/>
            <a:ext cx="2498577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Users\Фануза\Desktop\Новая папка\67\img20211205_13260144.jpg"/>
          <p:cNvPicPr/>
          <p:nvPr/>
        </p:nvPicPr>
        <p:blipFill>
          <a:blip r:embed="rId4" cstate="print">
            <a:lum bright="10000" contrast="10000"/>
          </a:blip>
          <a:srcRect/>
          <a:stretch>
            <a:fillRect/>
          </a:stretch>
        </p:blipFill>
        <p:spPr bwMode="auto">
          <a:xfrm>
            <a:off x="5934074" y="692696"/>
            <a:ext cx="2598365" cy="33532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95748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84887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Достижения МБДОУ №5 «Теремок»</a:t>
            </a:r>
          </a:p>
        </p:txBody>
      </p:sp>
      <p:pic>
        <p:nvPicPr>
          <p:cNvPr id="9" name="Рисунок 8" descr="C:\Users\фирюза\AppData\Local\Microsoft\Windows\Temporary Internet Files\Content.Word\IMG_20211206_065723.jpg"/>
          <p:cNvPicPr/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827584" y="2276872"/>
            <a:ext cx="2058670" cy="28530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C:\Users\фирюза\AppData\Local\Microsoft\Windows\Temporary Internet Files\Content.Word\IMG_20211207_075801.jpg"/>
          <p:cNvPicPr/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347864" y="2420888"/>
            <a:ext cx="1988820" cy="28422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C:\Users\фирюза\AppData\Local\Microsoft\Windows\Temporary Internet Files\Content.Word\IMG_20211206_065935.jpg"/>
          <p:cNvPicPr/>
          <p:nvPr/>
        </p:nvPicPr>
        <p:blipFill>
          <a:blip r:embed="rId4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156176" y="2442363"/>
            <a:ext cx="2023110" cy="27584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32431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фирюза\AppData\Local\Microsoft\Windows\Temporary Internet Files\Content.Word\IMG_20211206_065832.jpg"/>
          <p:cNvPicPr/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1043608" y="980728"/>
            <a:ext cx="2808312" cy="4464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36712"/>
            <a:ext cx="375908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040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63284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Достижения МБДОУ №20 «Олеся»</a:t>
            </a:r>
            <a:br>
              <a:rPr lang="ru-RU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Изображение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7664" y="1772816"/>
            <a:ext cx="5952902" cy="4440734"/>
          </a:xfrm>
          <a:prstGeom prst="rect">
            <a:avLst/>
          </a:prstGeom>
          <a:noFill/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xmlns="" val="46198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Достижения МБДОУ № 58 «Тополёк»</a:t>
            </a:r>
            <a:br>
              <a:rPr lang="ru-RU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Фануза\Desktop\Новая папка\58 сад\IMG_20211207_131454.jpg"/>
          <p:cNvPicPr/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611560" y="1916832"/>
            <a:ext cx="2783205" cy="38055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Фануза\Desktop\Новая папка\58 сад\IMG_20211207_131507.jpg"/>
          <p:cNvPicPr/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>
            <a:off x="4932040" y="1933977"/>
            <a:ext cx="2891155" cy="37884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815732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Фануза\Desktop\Новая папка\58 сад\IMG_20211207_131500.jpg"/>
          <p:cNvPicPr/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 rot="16200000">
            <a:off x="135628" y="2064077"/>
            <a:ext cx="3684270" cy="27324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Фануза\Desktop\Новая папка\58 сад\IMG_20211207_131444.jpg"/>
          <p:cNvPicPr/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860032" y="1474489"/>
            <a:ext cx="2825750" cy="37992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802262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848872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dirty="0">
                <a:ln/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Достижения МБДОУ №59 «Дружба»</a:t>
            </a:r>
            <a:br>
              <a:rPr lang="ru-RU" dirty="0">
                <a:ln/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dirty="0">
              <a:ln/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4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86881" y="2567445"/>
            <a:ext cx="2070553" cy="3005000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5" name="image2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96677" y="2526805"/>
            <a:ext cx="2232248" cy="3024336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6" name="image3.pn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419872" y="2564904"/>
            <a:ext cx="2111335" cy="2984947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xmlns="" val="2516855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image12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322320" y="909093"/>
            <a:ext cx="2472418" cy="4464496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6" name="image10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64631" y="1124744"/>
            <a:ext cx="2451186" cy="4542864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7" name="image9.pn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113516" y="640246"/>
            <a:ext cx="3223906" cy="5002191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xmlns="" val="687995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8.jpg" descr="D:\проект Р.Х\20211203_134906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3568" y="764704"/>
            <a:ext cx="2733040" cy="2006600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5" name="image1.png" descr="C:\Users\1\Desktop\конкурсы\IMG_2406.PN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55976" y="761047"/>
            <a:ext cx="2641600" cy="1892300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6" name="image11.jpg" descr="C:\Users\1\Desktop\конкурсы\Всезнайка дипломы 2021\Рыбакова Евгения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203848" y="3489950"/>
            <a:ext cx="2065020" cy="2853690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7" name="image6.jpg" descr="C:\Users\1\Desktop\конкурсы\Всезнайка дипломы 2021\Суханов Степан.jpg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72983" y="3429000"/>
            <a:ext cx="2029460" cy="2880360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  <p:pic>
        <p:nvPicPr>
          <p:cNvPr id="8" name="image7.jpg" descr="C:\Users\1\Desktop\конкурсы\Коллектив «Дружба».jpg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769734" y="3224483"/>
            <a:ext cx="2085340" cy="2914650"/>
          </a:xfrm>
          <a:prstGeom prst="rect">
            <a:avLst/>
          </a:prstGeom>
          <a:ln w="190500">
            <a:solidFill>
              <a:srgbClr val="C8C6BD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xmlns="" val="399599992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</TotalTime>
  <Words>36</Words>
  <Application>Microsoft Office PowerPoint</Application>
  <PresentationFormat>Экран (4:3)</PresentationFormat>
  <Paragraphs>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Достижения</vt:lpstr>
      <vt:lpstr>Достижения МБДОУ №5 «Теремок»</vt:lpstr>
      <vt:lpstr>Слайд 3</vt:lpstr>
      <vt:lpstr>Достижения МБДОУ №20 «Олеся» </vt:lpstr>
      <vt:lpstr>Достижения МБДОУ № 58 «Тополёк» </vt:lpstr>
      <vt:lpstr>Слайд 6</vt:lpstr>
      <vt:lpstr>Достижения МБДОУ №59 «Дружба» </vt:lpstr>
      <vt:lpstr>Слайд 8</vt:lpstr>
      <vt:lpstr>Слайд 9</vt:lpstr>
      <vt:lpstr>Достижения МБДОУ № 67 «Надежда»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</dc:title>
  <dc:creator>Максим</dc:creator>
  <cp:lastModifiedBy>user</cp:lastModifiedBy>
  <cp:revision>3</cp:revision>
  <dcterms:created xsi:type="dcterms:W3CDTF">2022-02-15T17:44:09Z</dcterms:created>
  <dcterms:modified xsi:type="dcterms:W3CDTF">2022-10-01T05:31:29Z</dcterms:modified>
</cp:coreProperties>
</file>