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178A-2D78-4C06-A89E-2D79E0D11395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3366CC"/>
                </a:solidFill>
              </a:rPr>
              <a:t>Детям о блокаде Ленинграда</a:t>
            </a:r>
            <a:endParaRPr lang="ru-RU" sz="4800" b="1" dirty="0">
              <a:solidFill>
                <a:srgbClr val="3366CC"/>
              </a:solidFill>
            </a:endParaRPr>
          </a:p>
        </p:txBody>
      </p:sp>
      <p:pic>
        <p:nvPicPr>
          <p:cNvPr id="4" name="Рисунок 3" descr="blokadpit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За время блокады фашисты выпустили по городу 150 тысяч снарядов, сбросили 5 тысяч бомб. Было разрушено и сожжено снарядами и бомбами 3174 здания.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90l1vaqwt52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4040188" cy="4642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327644012_0_thumb[1]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295590_38761425_blokada1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3999" cy="5445224"/>
          </a:xfrm>
          <a:ln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0"/>
            <a:ext cx="5112568" cy="2708920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Наш город в снег , до пояса закопан.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если с крыш , на город посмотреть,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То улицы похожи на окопы,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которых побывать успела смерть.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2000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476673"/>
            <a:ext cx="5111750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Луна – скользит по небу одиноко,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Как по щеке холодная слеза.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И тёмные дома стоят без </a:t>
            </a:r>
            <a:r>
              <a:rPr lang="ru-RU" sz="1800" b="1" dirty="0" err="1" smtClean="0">
                <a:solidFill>
                  <a:srgbClr val="C00000"/>
                </a:solidFill>
              </a:rPr>
              <a:t>стёкл</a:t>
            </a:r>
            <a:r>
              <a:rPr lang="ru-RU" sz="18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Как люди, потерявшие глаза.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Но в то , что умер город наш ,-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Не верьте!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Нас не согнут отчаянье и страх…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И если в Ленинград ворвётся враг,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Мы разорвём: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Последнюю из простынь,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Лишь на бинты,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Но не на белый флаг!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</a:t>
            </a:r>
            <a:r>
              <a:rPr lang="ru-RU" sz="1800" b="1" dirty="0" err="1" smtClean="0">
                <a:solidFill>
                  <a:srgbClr val="C00000"/>
                </a:solidFill>
              </a:rPr>
              <a:t>с</a:t>
            </a:r>
            <a:r>
              <a:rPr lang="ru-RU" sz="1800" b="1" dirty="0" smtClean="0">
                <a:solidFill>
                  <a:srgbClr val="C00000"/>
                </a:solidFill>
              </a:rPr>
              <a:t> горючей жидкостью, в которые вставляли маленький фитилёк.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Рисунок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7704856" cy="5112568"/>
          </a:xfrm>
        </p:spPr>
      </p:pic>
    </p:spTree>
  </p:cSld>
  <p:clrMapOvr>
    <a:masterClrMapping/>
  </p:clrMapOvr>
  <p:transition spd="slow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Очень </a:t>
            </a:r>
            <a:r>
              <a:rPr lang="ru-RU" sz="2000" b="1" dirty="0" smtClean="0">
                <a:solidFill>
                  <a:srgbClr val="FF0000"/>
                </a:solidFill>
              </a:rPr>
              <a:t>тяжёлым  </a:t>
            </a:r>
            <a:r>
              <a:rPr lang="ru-RU" sz="2000" b="1" dirty="0" smtClean="0">
                <a:solidFill>
                  <a:srgbClr val="FF0000"/>
                </a:solidFill>
              </a:rPr>
              <a:t>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0024-024-Vot-on-blokadnyj-kusochek-khle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01416"/>
            <a:ext cx="8568951" cy="5256584"/>
          </a:xfrm>
        </p:spPr>
      </p:pic>
    </p:spTree>
  </p:cSld>
  <p:clrMapOvr>
    <a:masterClrMapping/>
  </p:clrMapOvr>
  <p:transition spd="slow"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56f11_49978fd7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632848" cy="6120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Больше месяца прожили ленинградцы на таком пайке.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3905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4040188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hle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772816"/>
            <a:ext cx="4041775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Надвигался голод ! Люди научились делать пышки из горчицы, суп из дрожжей, котлеты из хрена, кисель из столярного клея. Хлеб содержал всякую </a:t>
            </a:r>
            <a:r>
              <a:rPr lang="ru-RU" sz="2000" b="1" dirty="0" err="1" smtClean="0">
                <a:solidFill>
                  <a:srgbClr val="FF0000"/>
                </a:solidFill>
              </a:rPr>
              <a:t>дрянь</a:t>
            </a:r>
            <a:r>
              <a:rPr lang="ru-RU" sz="2000" b="1" dirty="0" smtClean="0">
                <a:solidFill>
                  <a:srgbClr val="FF0000"/>
                </a:solidFill>
              </a:rPr>
              <a:t> и лишь немного муки.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15017">
            <a:off x="233490" y="1889698"/>
            <a:ext cx="3626130" cy="4381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x_9d540a9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556792"/>
            <a:ext cx="4041775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415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68001" y="1556792"/>
            <a:ext cx="2818585" cy="4896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903.320957.2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Очередь за хлебом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x1-037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7056784" cy="4464495"/>
          </a:xfrm>
          <a:ln w="38100">
            <a:solidFill>
              <a:schemeClr val="tx1"/>
            </a:solidFill>
          </a:ln>
        </p:spPr>
      </p:pic>
    </p:spTree>
  </p:cSld>
  <p:clrMapOvr>
    <a:masterClrMapping/>
  </p:clrMapOvr>
  <p:transition spd="slow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0c31ba4578906bdb3816be6202fd0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879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0"/>
            <a:ext cx="5040560" cy="2492896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Город Петра - гордость России и слава ,- 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 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Устоявшей в неслыханном прежде бою,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Третий орден тебе, приколола держава,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На защитного цвета гимнастёрку твою.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b03699162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3338" y="273050"/>
            <a:ext cx="4675174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008313" cy="557748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Жители истощённые голодом, обессилившие , жили в холодных квартирах с выбитыми стёклами, а зимой был – 41  градус, за водой ,ходили к реке Неве.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 dir="l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_3a9cf_567f7441_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3960440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848.139202.35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332656"/>
            <a:ext cx="4176464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elinskaja250113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476672"/>
            <a:ext cx="7416824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15503606_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7056783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d03132910b133197e1d81f7c762260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0"/>
            <a:ext cx="3970784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245433850_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9707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Автомобильная дорога была названа «дорогой жизни». Она позволила не только ввозить в город продовольствие , но и вывезти из города больных и детей.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01111211454_1_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00200"/>
            <a:ext cx="7272808" cy="4709120"/>
          </a:xfrm>
        </p:spPr>
      </p:pic>
    </p:spTree>
  </p:cSld>
  <p:clrMapOvr>
    <a:masterClrMapping/>
  </p:clrMapOvr>
  <p:transition spd="slow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23ec9cbf39d1c46ab3e525e36e9116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0372" y="548680"/>
            <a:ext cx="4964115" cy="5544616"/>
          </a:xfrm>
          <a:ln w="57150">
            <a:solidFill>
              <a:srgbClr val="FF000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3008313" cy="550547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Дорогой жизни шёл к нам хлеб,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Дорогой дружбы многих к многим.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Ещё не знают на земле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Страшней и радостней дороги.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Грузовики шли по льду под постоянными бомбёжками, поэтому этот путь прозвали «Дорогой смерти».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ris2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552728" cy="4709120"/>
          </a:xfrm>
        </p:spPr>
      </p:pic>
    </p:spTree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10113_1608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20688"/>
            <a:ext cx="5111750" cy="532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79350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Шестнадцать тысяч матерей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Пайки получат на заре –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Сто двадцать пять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блокадных грамм,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 огнём и кровью пополам.</a:t>
            </a:r>
          </a:p>
          <a:p>
            <a:endParaRPr lang="ru-RU" sz="1800" dirty="0"/>
          </a:p>
          <a:p>
            <a:endParaRPr lang="ru-RU" sz="1800" dirty="0"/>
          </a:p>
        </p:txBody>
      </p:sp>
    </p:spTree>
  </p:cSld>
  <p:clrMapOvr>
    <a:masterClrMapping/>
  </p:clrMapOvr>
  <p:transition spd="slow">
    <p:push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30d5a9c99a1d3d036f328ff0e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960440" cy="604867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3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88640"/>
            <a:ext cx="4041775" cy="6192687"/>
          </a:xfrm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6408712" cy="242088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FF0000"/>
                </a:solidFill>
              </a:rPr>
              <a:t>                           В истории – не первая осада,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Не первый голод, холод и пожарищ дым;  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О том, что пережили люди Ленинграда,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Теперь все знают – было по плечу лиши им.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5-015-Lado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568951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 осаждённом Ленинграде Дмитрием Шостаковичем была создана Седьмая симфония, получившая название «Ленинградская».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015-033-Edinstvennyj-v-Leningrade-simfonicheskij-orkestr-radiokomiteta-dal-z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4040188" cy="468052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5_99_10_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312368" cy="4392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Ленинградцы разводили огороды, что – бы как – то можно было выжить.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pic1994_180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456384" cy="4752528"/>
          </a:xfrm>
          <a:ln>
            <a:solidFill>
              <a:srgbClr val="FF0000"/>
            </a:solidFill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y_c2775e0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556792"/>
            <a:ext cx="3528392" cy="4680520"/>
          </a:xfrm>
          <a:ln>
            <a:solidFill>
              <a:srgbClr val="FF0000"/>
            </a:solidFill>
          </a:ln>
        </p:spPr>
      </p:pic>
    </p:spTree>
  </p:cSld>
  <p:clrMapOvr>
    <a:masterClrMapping/>
  </p:clrMapOvr>
  <p:transition spd="slow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12 января 1943 года войска Ленинградского и </a:t>
            </a:r>
            <a:r>
              <a:rPr lang="ru-RU" sz="2000" b="1" dirty="0" err="1" smtClean="0">
                <a:solidFill>
                  <a:srgbClr val="FF0000"/>
                </a:solidFill>
              </a:rPr>
              <a:t>Волховского</a:t>
            </a:r>
            <a:r>
              <a:rPr lang="ru-RU" sz="2000" b="1" dirty="0" smtClean="0">
                <a:solidFill>
                  <a:srgbClr val="FF0000"/>
                </a:solidFill>
              </a:rPr>
              <a:t> фронтов перешли в наступление. Через 6 дней ожесточённых боёв кольцо блокады было прорвано.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6148713_proryv_blokad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20880" cy="4680519"/>
          </a:xfrm>
        </p:spPr>
      </p:pic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 всё же город ещё оставался прифронтовым, Враг стоял у его стен. Авиация врага ещё обстреливала жилые дома.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229786561_korneev-e.a.-diarama-blokada-leningrada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00200"/>
            <a:ext cx="5616624" cy="4709120"/>
          </a:xfrm>
        </p:spPr>
      </p:pic>
    </p:spTree>
  </p:cSld>
  <p:clrMapOvr>
    <a:masterClrMapping/>
  </p:clrMapOvr>
  <p:transition spd="slow">
    <p:wheel spokes="2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Через год, 27 января 1944 года, в честь разгрома фашистских  войск под Ленинградом; прозвучал над Невой торжественный салют : 24 залпа из 324 орудий.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0071-071-Blokada-snja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00200"/>
            <a:ext cx="7200799" cy="4853136"/>
          </a:xfrm>
        </p:spPr>
      </p:pic>
    </p:spTree>
  </p:cSld>
  <p:clrMapOvr>
    <a:masterClrMapping/>
  </p:clrMapOvr>
  <p:transition spd="slow">
    <p:strips dir="r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2-012-Blokada-Leningrada-dlila-s-8-sentjabrja-1914-po-27-janvarja-1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280919" cy="6192688"/>
          </a:xfrm>
        </p:spPr>
      </p:pic>
    </p:spTree>
  </p:cSld>
  <p:clrMapOvr>
    <a:masterClrMapping/>
  </p:clrMapOvr>
  <p:transition spd="slow">
    <p:cover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Битва за Ленинград закончилась. В течение 900 дней ленинградцы боролись и отстаивали свой город. Ни голод и холод, ни авиации , ни </a:t>
            </a:r>
            <a:r>
              <a:rPr lang="ru-RU" sz="2000" b="1" dirty="0" err="1" smtClean="0">
                <a:solidFill>
                  <a:srgbClr val="FF0000"/>
                </a:solidFill>
              </a:rPr>
              <a:t>арт.обстрели</a:t>
            </a:r>
            <a:r>
              <a:rPr lang="ru-RU" sz="2000" b="1" dirty="0" smtClean="0">
                <a:solidFill>
                  <a:srgbClr val="FF0000"/>
                </a:solidFill>
              </a:rPr>
              <a:t> не сломили славных защитников города.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6.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200800" cy="4896544"/>
          </a:xfrm>
        </p:spPr>
      </p:pic>
    </p:spTree>
  </p:cSld>
  <p:clrMapOvr>
    <a:masterClrMapping/>
  </p:clrMapOvr>
  <p:transition spd="slow">
    <p:cover dir="r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суровые дни блокады умерло от голода более 600 тысяч человек. Многие из них похоронены на Пискарёвском – мемориальном кладбище.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77935063_large_0a115cd2fd6d1377d4702d35a297ce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844824"/>
            <a:ext cx="6048672" cy="4752528"/>
          </a:xfrm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ransition spd="slow">
    <p:newsfla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60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4563" y="273050"/>
            <a:ext cx="3552724" cy="5853113"/>
          </a:xfrm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Здесь лежат ленинградцы.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Здесь горожане – мужчины,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Женщины , дети.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Рядом с ними солдаты – красноармейцы.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Всею жизнью своею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Они защищали тебя,  Ленинград,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Колыбель революции.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             Ольга </a:t>
            </a:r>
            <a:r>
              <a:rPr lang="ru-RU" b="1" dirty="0" err="1" smtClean="0">
                <a:solidFill>
                  <a:srgbClr val="FFFF00"/>
                </a:solidFill>
              </a:rPr>
              <a:t>Бергольц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766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273" r="3273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072" y="4437112"/>
            <a:ext cx="3923928" cy="2420888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Опять война , опять блокада, -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А может, нам о них забыть?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Я слышу иногда :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«Не надо, не надо раны бередить.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Ведь это правда, что устали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Мы от рассказов о войне… «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4cdac_37fd3d40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408712"/>
          </a:xfrm>
        </p:spPr>
      </p:pic>
    </p:spTree>
  </p:cSld>
  <p:clrMapOvr>
    <a:masterClrMapping/>
  </p:clrMapOvr>
  <p:transition spd="slow">
    <p:split orient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640.1010_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4040188" cy="5280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6733859_Piskarevskoe_memorialnoe_kladbicshe_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0648"/>
            <a:ext cx="4041775" cy="523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32656"/>
            <a:ext cx="4762872" cy="579350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Слава и тебе, великий город,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Сливший воедино фронт и тыл.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небывалых трудностях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Который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Выстоял.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Сражался.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Победил.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SC_1082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220072" y="0"/>
            <a:ext cx="3923928" cy="6858000"/>
          </a:xfrm>
        </p:spPr>
      </p:pic>
    </p:spTree>
  </p:cSld>
  <p:clrMapOvr>
    <a:masterClrMapping/>
  </p:clrMapOvr>
  <p:transition spd="slow">
    <p:comb dir="vert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58d8667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92888" cy="4968552"/>
          </a:xfrm>
        </p:spPr>
      </p:pic>
    </p:spTree>
  </p:cSld>
  <p:clrMapOvr>
    <a:masterClrMapping/>
  </p:clrMapOvr>
  <p:transition spd="slow">
    <p:checke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4896" cy="141763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С тех пор прошло много дней , но ленинградцы очень хорошо помнят  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                          каждый из 900 дней блокады, так как каждый день был битвой за жизнь.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8136904" cy="5135778"/>
          </a:xfrm>
        </p:spPr>
      </p:pic>
    </p:spTree>
  </p:cSld>
  <p:clrMapOvr>
    <a:masterClrMapping/>
  </p:clrMapOvr>
  <p:transition spd="slow">
    <p:zoom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327644012_0_thumb[1]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205" b="4205"/>
          <a:stretch>
            <a:fillRect/>
          </a:stretch>
        </p:blipFill>
        <p:spPr>
          <a:xfrm>
            <a:off x="251520" y="332656"/>
            <a:ext cx="8640960" cy="50405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230014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Фашисты решили уничтожить город , стереть его с лица земли , уничтожить ленинградцев.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 концу сентября город был блокирован фашистскими войсками. Не сумев захватить город, противник решил сломить наш город блокадой, бомбардировками с воздуха.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304865975_leningrad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416824" cy="4968552"/>
          </a:xfrm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Люди укрывали памятники от бомбёжек , чтобы их сохранить.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x_4f4b190f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427985" y="1916832"/>
            <a:ext cx="446449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1232402173_st_w590_grafika_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352839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8208912" cy="5937523"/>
          </a:xfrm>
        </p:spPr>
      </p:pic>
    </p:spTree>
  </p:cSld>
  <p:clrMapOvr>
    <a:masterClrMapping/>
  </p:clrMapOvr>
  <p:transition spd="slow">
    <p:split dir="in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424040"/>
      </a:dk1>
      <a:lt1>
        <a:sysClr val="window" lastClr="FCFCF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746</Words>
  <Application>Microsoft Office PowerPoint</Application>
  <PresentationFormat>Экран (4:3)</PresentationFormat>
  <Paragraphs>80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Calibri</vt:lpstr>
      <vt:lpstr>Тема Office</vt:lpstr>
      <vt:lpstr>Детям о блокаде Ленинграда</vt:lpstr>
      <vt:lpstr>Город Петра - гордость России и слава ,-      Устоявшей в неслыханном прежде бою,  Третий орден тебе, приколола держава,   На защитного цвета гимнастёрку твою.</vt:lpstr>
      <vt:lpstr>                           В истории – не первая осада,                             Не первый голод, холод и пожарищ дым;                                О том, что пережили люди Ленинграда,                              Теперь все знают – было по плечу лиши им.  </vt:lpstr>
      <vt:lpstr>Презентация PowerPoint</vt:lpstr>
      <vt:lpstr>                        С тех пор прошло много дней , но ленинградцы очень хорошо помнят                               каждый из 900 дней блокады, так как каждый день был битвой за жизнь.</vt:lpstr>
      <vt:lpstr>Презентация PowerPoint</vt:lpstr>
      <vt:lpstr>К концу сентября город был блокирован фашистскими войсками. Не сумев захватить город, противник решил сломить наш город блокадой, бомбардировками с воздуха.</vt:lpstr>
      <vt:lpstr>Люди укрывали памятники от бомбёжек , чтобы их сохранить.</vt:lpstr>
      <vt:lpstr>Презентация PowerPoint</vt:lpstr>
      <vt:lpstr>За время блокады фашисты выпустили по городу 150 тысяч снарядов, сбросили 5 тысяч бомб. Было разрушено и сожжено снарядами и бомбами 3174 здания.</vt:lpstr>
      <vt:lpstr>Наш город в снег , до пояса закопан. И если с крыш , на город посмотреть,  То улицы похожи на окопы, В которых побывать успела смерть.</vt:lpstr>
      <vt:lpstr>Презентация PowerPoint</vt:lpstr>
      <vt:lpstr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с горючей жидкостью, в которые вставляли маленький фитилёк.</vt:lpstr>
      <vt:lpstr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vt:lpstr>
      <vt:lpstr>Презентация PowerPoint</vt:lpstr>
      <vt:lpstr>Больше месяца прожили ленинградцы на таком пайке.</vt:lpstr>
      <vt:lpstr>Надвигался голод ! Люди научились делать пышки из горчицы, суп из дрожжей, котлеты из хрена, кисель из столярного клея. Хлеб содержал всякую дрянь и лишь немного муки.</vt:lpstr>
      <vt:lpstr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vt:lpstr>
      <vt:lpstr>Очередь за хлебом</vt:lpstr>
      <vt:lpstr>Презентация PowerPoint</vt:lpstr>
      <vt:lpstr>Презентация PowerPoint</vt:lpstr>
      <vt:lpstr>Презентация PowerPoint</vt:lpstr>
      <vt:lpstr>Презентация PowerPoint</vt:lpstr>
      <vt:lpstr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vt:lpstr>
      <vt:lpstr>Автомобильная дорога была названа «дорогой жизни». Она позволила не только ввозить в город продовольствие , но и вывезти из города больных и детей.</vt:lpstr>
      <vt:lpstr>Презентация PowerPoint</vt:lpstr>
      <vt:lpstr>Грузовики шли по льду под постоянными бомбёжками, поэтому этот путь прозвали «Дорогой смерти».</vt:lpstr>
      <vt:lpstr>Презентация PowerPoint</vt:lpstr>
      <vt:lpstr>Презентация PowerPoint</vt:lpstr>
      <vt:lpstr>Презентация PowerPoint</vt:lpstr>
      <vt:lpstr>В осаждённом Ленинграде Дмитрием Шостаковичем была создана Седьмая симфония, получившая название «Ленинградская».</vt:lpstr>
      <vt:lpstr>Ленинградцы разводили огороды, что – бы как – то можно было выжить.</vt:lpstr>
      <vt:lpstr>12 января 1943 года войска Ленинградского и Волховского фронтов перешли в наступление. Через 6 дней ожесточённых боёв кольцо блокады было прорвано.</vt:lpstr>
      <vt:lpstr>И всё же город ещё оставался прифронтовым, Враг стоял у его стен. Авиация врага ещё обстреливала жилые дома.</vt:lpstr>
      <vt:lpstr>Через год, 27 января 1944 года, в честь разгрома фашистских  войск под Ленинградом; прозвучал над Невой торжественный салют : 24 залпа из 324 орудий.</vt:lpstr>
      <vt:lpstr>Презентация PowerPoint</vt:lpstr>
      <vt:lpstr>Битва за Ленинград закончилась. В течение 900 дней ленинградцы боролись и отстаивали свой город. Ни голод и холод, ни авиации , ни арт.обстрели не сломили славных защитников города.</vt:lpstr>
      <vt:lpstr>В суровые дни блокады умерло от голода более 600 тысяч человек. Многие из них похоронены на Пискарёвском – мемориальном кладбище.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маринка</dc:creator>
  <cp:lastModifiedBy>Ольга К</cp:lastModifiedBy>
  <cp:revision>36</cp:revision>
  <dcterms:created xsi:type="dcterms:W3CDTF">2013-08-02T10:51:09Z</dcterms:created>
  <dcterms:modified xsi:type="dcterms:W3CDTF">2016-02-14T18:40:51Z</dcterms:modified>
</cp:coreProperties>
</file>