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4" r:id="rId6"/>
    <p:sldId id="263" r:id="rId7"/>
    <p:sldId id="259" r:id="rId8"/>
    <p:sldId id="261" r:id="rId9"/>
    <p:sldId id="260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0B52"/>
    <a:srgbClr val="FF33CC"/>
    <a:srgbClr val="04541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78927" autoAdjust="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0F08F9-F599-6F95-E150-52DB4F565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1B52008-1D62-2F79-9FF6-157FA91FA9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6C94AA6-5DC9-FD21-00B0-DCC748B16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4B37989-66D5-82A4-F8A2-5132E8AE2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AC7B755-157F-2B00-76A8-A92942816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6817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66F8AA-EAAE-A0B2-5D1C-A4BEF747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A41CAE7-CB4E-7FC5-8C2C-D50820BA3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9CE3DC1-7344-ABEF-0BD7-FC2B4B278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4D0FD58-A1D4-EDAC-5A55-BFBD9309C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42E94D2-6B0B-DEF6-589D-E05745292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830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D35A26F-BAAD-B083-F3AB-75E832AF2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6EF4EE0-A4DE-19EC-B7E7-FC3538FCE1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7CFC71-3DDA-092A-CB45-E87DC75D8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44207A-5DFF-580E-79FF-5D5ACB65F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91F8E6A-C07B-82D3-024C-587EFE698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1212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8CF973-8B2C-4E32-C006-AA7A9C297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4CAFDE-B581-D0C3-3102-D1D34D378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A129F5-6773-DB9E-4120-BADFA7919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358F2EF-66D0-5FE1-A6E0-E94D2C05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F272D46-23DA-0147-00A6-969975712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172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0464DC-2DB9-65AB-E063-88B6F2BB3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EC807F1-F282-4F98-2132-627BE769B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17C8322-9332-2BA5-E9F3-F7DB78689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90C218B-A407-D9B9-3E31-472C946D4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152D068-07C1-691C-78A5-55985FD07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294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A7516F-9153-E239-64BB-274901176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AEF352D-5A6A-A159-2E30-BB5402BEF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9EE7B70-9186-D34D-735B-EA6EB48F3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01AF147-8964-8616-48E5-F9BD7CCFF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A79A57A-01F3-F13A-3D76-C2E0B3856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0781F3A-3BB6-4279-C389-CD6C66B82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688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FDC120-BF33-578D-A26C-A6D751ABA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F8F5250-8CD0-A18C-5A9C-6CB03ACFB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E7DA6C0-336B-0934-0504-62BA82258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4F626E4-3AEF-9636-1AAF-DF6315A780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2F48F60-D25E-E7AC-E871-A999A282AC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5536467-B405-8CEC-9739-8A4A0C6AD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C8EEE4B-0FE2-025A-7F4D-DD4578302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8BFE1EE-EBF7-1A9F-30DA-D587D0247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9000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8A1B21-9E65-A84E-A8F5-13A35B971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F8697D6-239F-C38E-1A4C-C7E8A3479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6D232B3-A134-07CA-AA0F-F26FF6311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D6D264D-3432-E504-BD2C-9ABBDC906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116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9B85296-DEA7-F163-A245-054945F13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F68A648-1174-3825-2457-BE617DCF6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5042506-9B74-C394-EA1E-703965252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679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606E3C-4399-D3C4-C61C-E769922B0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86C7136-E4E2-9EDB-319E-FDD9FF2EB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3C1994E-BFD7-905A-86A4-E61DCFDA6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479EA7F-44CB-CDD4-8F2B-14E215FA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793C49A-9BF6-8D00-1A36-B471BFD6A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783BC4C-E438-1D09-7F63-E88FD7F1F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8222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3D9A46-84D9-939E-9109-B06C0A201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43469CE-B4E9-1D7E-571E-645B39547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8573478-8F41-F43A-6B7A-2C85DBEB0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B22240F-0C00-C4FE-4141-03B41F2D9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7AE15F6-A8A0-8D08-862D-55C1FA7DD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F8794FE-96F7-002D-7FF2-B94930469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099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FA6512-652D-0D57-646E-86D9AD782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D28E385-A609-22C3-074E-085C2553A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C5E34F1-D741-796E-89BF-2A710DDF7B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79B0D-88CE-4EA3-967F-605268431E99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C648946-41D1-0D7F-06F2-0AA5E7AF4D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EB9A51A-E458-7DB4-A772-CD9ED4B49F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7AD89-C087-4E09-AB1C-4AB2179AB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8917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4.png"/><Relationship Id="rId7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png"/><Relationship Id="rId7" Type="http://schemas.openxmlformats.org/officeDocument/2006/relationships/image" Target="../media/image4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92E6286-069E-988C-A1A7-A954BBBD0B6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676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A399C6-C559-08D7-46E9-8189B2EF8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14800" y="281355"/>
            <a:ext cx="7578969" cy="3147646"/>
          </a:xfrm>
        </p:spPr>
        <p:txBody>
          <a:bodyPr>
            <a:normAutofit fontScale="90000"/>
          </a:bodyPr>
          <a:lstStyle/>
          <a:p>
            <a:r>
              <a:rPr lang="ru-RU" sz="7700" b="1" dirty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latin typeface="1Isadora M Bold" panose="02020800000000000000" pitchFamily="18" charset="0"/>
              </a:rPr>
              <a:t>Лаборатория креативного мышления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32372649-7099-21FD-0744-5CF149B23372}"/>
              </a:ext>
            </a:extLst>
          </p:cNvPr>
          <p:cNvSpPr/>
          <p:nvPr/>
        </p:nvSpPr>
        <p:spPr>
          <a:xfrm>
            <a:off x="509450" y="3984616"/>
            <a:ext cx="1122099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«</a:t>
            </a:r>
            <a:r>
              <a:rPr lang="ru-RU" sz="9600" b="1" cap="none" spc="0" dirty="0" err="1">
                <a:ln w="66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Вы</a:t>
            </a:r>
            <a:r>
              <a:rPr lang="ru-RU" sz="9600" b="1" cap="none" spc="0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</a:t>
            </a:r>
            <a:r>
              <a:rPr lang="ru-RU" sz="9600" b="1" cap="none" spc="0" dirty="0" err="1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В</a:t>
            </a:r>
            <a:r>
              <a:rPr lang="ru-RU" sz="9600" b="1" cap="none" spc="0" dirty="0" err="1">
                <a:ln w="6600">
                  <a:solidFill>
                    <a:srgbClr val="045417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</a:t>
            </a:r>
            <a:r>
              <a:rPr lang="ru-RU" sz="9600" b="1" cap="none" spc="0" dirty="0" err="1">
                <a:ln w="6600">
                  <a:solidFill>
                    <a:srgbClr val="650B52"/>
                  </a:solidFill>
                  <a:prstDash val="solid"/>
                </a:ln>
                <a:solidFill>
                  <a:srgbClr val="FF33CC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Р</a:t>
            </a:r>
            <a:r>
              <a:rPr lang="ru-RU" sz="9600" b="1" cap="none" spc="0" dirty="0" err="1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яшки</a:t>
            </a:r>
            <a:r>
              <a:rPr lang="ru-RU" sz="9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»</a:t>
            </a:r>
          </a:p>
          <a:p>
            <a:pPr algn="ctr"/>
            <a:r>
              <a:rPr lang="ru-RU" sz="4800" b="1" i="1" dirty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сад № </a:t>
            </a:r>
            <a:r>
              <a:rPr lang="ru-RU" sz="4800" b="1" i="1" dirty="0" smtClean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41 «Подснежник»</a:t>
            </a:r>
            <a:endParaRPr lang="ru-RU" sz="4800" b="1" i="1" cap="none" spc="0" dirty="0">
              <a:ln w="6600">
                <a:solidFill>
                  <a:srgbClr val="002060"/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A8822145-F240-1D66-7907-43F696331D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0803" r="27980" b="32227"/>
          <a:stretch/>
        </p:blipFill>
        <p:spPr>
          <a:xfrm>
            <a:off x="88678" y="8587"/>
            <a:ext cx="4431324" cy="397602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1982647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" y="0"/>
            <a:ext cx="1217129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4355" y="195944"/>
            <a:ext cx="46503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Дипломы педагогов\2021-2022\Кадыльская Е.А\Кадыльская Н.А., Каримова М.В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3406" y="987730"/>
            <a:ext cx="2150526" cy="3035630"/>
          </a:xfrm>
          <a:prstGeom prst="rect">
            <a:avLst/>
          </a:prstGeom>
          <a:noFill/>
        </p:spPr>
      </p:pic>
      <p:pic>
        <p:nvPicPr>
          <p:cNvPr id="2051" name="Picture 3" descr="C:\Users\user\Desktop\Дипломы педагогов\2021-2022\Шакурова Г.Х\Диплом - 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846" y="996516"/>
            <a:ext cx="2131535" cy="3013781"/>
          </a:xfrm>
          <a:prstGeom prst="rect">
            <a:avLst/>
          </a:prstGeom>
          <a:noFill/>
        </p:spPr>
      </p:pic>
      <p:pic>
        <p:nvPicPr>
          <p:cNvPr id="1026" name="Picture 2" descr="C:\Users\user\Downloads\Твердая-Евгенья-Михайловна_Чернеева-Марина-Владимировн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4229" y="971182"/>
            <a:ext cx="2011680" cy="2846533"/>
          </a:xfrm>
          <a:prstGeom prst="rect">
            <a:avLst/>
          </a:prstGeom>
          <a:noFill/>
        </p:spPr>
      </p:pic>
      <p:pic>
        <p:nvPicPr>
          <p:cNvPr id="1027" name="Picture 3" descr="C:\Users\user\Downloads\ДОУ-41_-Наб.челн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61214" y="3890894"/>
            <a:ext cx="3487782" cy="2464858"/>
          </a:xfrm>
          <a:prstGeom prst="rect">
            <a:avLst/>
          </a:prstGeom>
          <a:noFill/>
        </p:spPr>
      </p:pic>
      <p:pic>
        <p:nvPicPr>
          <p:cNvPr id="1028" name="Picture 4" descr="C:\Users\user\Desktop\Дипломы педагогов\2022-2023\Бикчурина А.А\Бикчурин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28686" y="1031965"/>
            <a:ext cx="1991417" cy="2876491"/>
          </a:xfrm>
          <a:prstGeom prst="rect">
            <a:avLst/>
          </a:prstGeom>
          <a:noFill/>
        </p:spPr>
      </p:pic>
      <p:pic>
        <p:nvPicPr>
          <p:cNvPr id="1029" name="Picture 5" descr="C:\Users\user\Desktop\Дипломы педагогов\2022-2023\Галимзянова Л.М\Рисунок (16).jpg"/>
          <p:cNvPicPr>
            <a:picLocks noChangeAspect="1" noChangeArrowheads="1"/>
          </p:cNvPicPr>
          <p:nvPr/>
        </p:nvPicPr>
        <p:blipFill>
          <a:blip r:embed="rId8" cstate="print"/>
          <a:srcRect l="3075" t="1695"/>
          <a:stretch>
            <a:fillRect/>
          </a:stretch>
        </p:blipFill>
        <p:spPr bwMode="auto">
          <a:xfrm>
            <a:off x="1018905" y="3709852"/>
            <a:ext cx="2061070" cy="2899953"/>
          </a:xfrm>
          <a:prstGeom prst="rect">
            <a:avLst/>
          </a:prstGeom>
          <a:noFill/>
        </p:spPr>
      </p:pic>
      <p:pic>
        <p:nvPicPr>
          <p:cNvPr id="1030" name="Picture 6" descr="C:\Users\user\Desktop\Дипломы педагогов\2022-2023\Каримова М.В\Каримова , Тугарева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5004" y="3657601"/>
            <a:ext cx="2096910" cy="2965268"/>
          </a:xfrm>
          <a:prstGeom prst="rect">
            <a:avLst/>
          </a:prstGeom>
          <a:noFill/>
        </p:spPr>
      </p:pic>
      <p:pic>
        <p:nvPicPr>
          <p:cNvPr id="1031" name="Picture 7" descr="C:\Users\user\Desktop\Дипломы педагогов\2022-2023\Каримова М.В\Приобщение детей к культуре и традициям - 000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209314" y="3665320"/>
            <a:ext cx="2037806" cy="2874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4" y="0"/>
            <a:ext cx="12171296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7FFE205-54B2-80B9-9666-C67317D6F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902903" y="4802725"/>
            <a:ext cx="2165046" cy="194734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78280" y="182245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Занятия в студии «Робототехника»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\Кружок робототехника\IMG-20210514-WA0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5029" y="1240245"/>
            <a:ext cx="2528207" cy="3370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D:\ФОТО\Кружок робототехника\IMG-20210514-WA0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0223" y="1227906"/>
            <a:ext cx="2507526" cy="3343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D:\ФОТО\Кружок робототехника\IMG-20210514-WA00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1771" y="1280162"/>
            <a:ext cx="2468881" cy="3291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D:\ФОТО\Кружок робототехника\Новая папка\IMG-20221115-WA00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29542" y="3984170"/>
            <a:ext cx="3309257" cy="2481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3" descr="D:\ФОТО\Кружок робототехника\IMG-20210514-WA006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545" y="3370218"/>
            <a:ext cx="2449286" cy="3265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283755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" y="0"/>
            <a:ext cx="12171296" cy="6858000"/>
          </a:xfrm>
          <a:prstGeom prst="rect">
            <a:avLst/>
          </a:prstGeom>
        </p:spPr>
      </p:pic>
      <p:pic>
        <p:nvPicPr>
          <p:cNvPr id="3" name="Объект 4">
            <a:extLst>
              <a:ext uri="{FF2B5EF4-FFF2-40B4-BE49-F238E27FC236}">
                <a16:creationId xmlns="" xmlns:a16="http://schemas.microsoft.com/office/drawing/2014/main" id="{67FFE205-54B2-80B9-9666-C67317D6F9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2903" y="4802725"/>
            <a:ext cx="2165046" cy="19473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98617" y="561703"/>
            <a:ext cx="9046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Занятия в студии «Конструирование»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ФОТО\Конструирование\IMG-20221013-WA00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8067" y="1423851"/>
            <a:ext cx="2517865" cy="3357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D:\ФОТО\Конструирование\IMG-20221013-WA00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6763" y="1431833"/>
            <a:ext cx="2403568" cy="3204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D:\ФОТО\Конструирование\IMG-20221013-WA00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10204" y="1463040"/>
            <a:ext cx="24003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D:\ФОТО\Конструирование\IMG-20221013-WA00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40434" y="4428308"/>
            <a:ext cx="2960914" cy="2220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D:\ФОТО\Конструирование\IMG-20221013-WA0049.jpg"/>
          <p:cNvPicPr>
            <a:picLocks noChangeAspect="1" noChangeArrowheads="1"/>
          </p:cNvPicPr>
          <p:nvPr/>
        </p:nvPicPr>
        <p:blipFill>
          <a:blip r:embed="rId8" cstate="print"/>
          <a:srcRect r="13839"/>
          <a:stretch>
            <a:fillRect/>
          </a:stretch>
        </p:blipFill>
        <p:spPr bwMode="auto">
          <a:xfrm>
            <a:off x="2751907" y="4402182"/>
            <a:ext cx="3361509" cy="2194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427" y="0"/>
            <a:ext cx="1217129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4340" y="279066"/>
            <a:ext cx="9574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Занятия в студии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«Песочная анимация»</a:t>
            </a:r>
            <a:endParaRPr lang="ru-RU" sz="4000" dirty="0"/>
          </a:p>
        </p:txBody>
      </p:sp>
      <p:pic>
        <p:nvPicPr>
          <p:cNvPr id="2050" name="Picture 2" descr="D:\ФОТО\Новая папка (2)\IMG-20230215-WA0081.jpg"/>
          <p:cNvPicPr>
            <a:picLocks noChangeAspect="1" noChangeArrowheads="1"/>
          </p:cNvPicPr>
          <p:nvPr/>
        </p:nvPicPr>
        <p:blipFill>
          <a:blip r:embed="rId3" cstate="print"/>
          <a:srcRect b="21239"/>
          <a:stretch>
            <a:fillRect/>
          </a:stretch>
        </p:blipFill>
        <p:spPr bwMode="auto">
          <a:xfrm>
            <a:off x="607967" y="1097280"/>
            <a:ext cx="2274897" cy="3487782"/>
          </a:xfrm>
          <a:prstGeom prst="rect">
            <a:avLst/>
          </a:prstGeom>
          <a:noFill/>
        </p:spPr>
      </p:pic>
      <p:pic>
        <p:nvPicPr>
          <p:cNvPr id="2051" name="Picture 3" descr="D:\ФОТО\Новая папка (2)\IMG-20230215-WA0076.jpg"/>
          <p:cNvPicPr>
            <a:picLocks noChangeAspect="1" noChangeArrowheads="1"/>
          </p:cNvPicPr>
          <p:nvPr/>
        </p:nvPicPr>
        <p:blipFill>
          <a:blip r:embed="rId4" cstate="print"/>
          <a:srcRect b="19776"/>
          <a:stretch>
            <a:fillRect/>
          </a:stretch>
        </p:blipFill>
        <p:spPr bwMode="auto">
          <a:xfrm>
            <a:off x="4063745" y="1280160"/>
            <a:ext cx="2358761" cy="3056709"/>
          </a:xfrm>
          <a:prstGeom prst="rect">
            <a:avLst/>
          </a:prstGeom>
          <a:noFill/>
        </p:spPr>
      </p:pic>
      <p:pic>
        <p:nvPicPr>
          <p:cNvPr id="2052" name="Picture 4" descr="D:\ФОТО\Новая папка (2)\IMG-20230215-WA0065.jpg"/>
          <p:cNvPicPr>
            <a:picLocks noChangeAspect="1" noChangeArrowheads="1"/>
          </p:cNvPicPr>
          <p:nvPr/>
        </p:nvPicPr>
        <p:blipFill>
          <a:blip r:embed="rId5" cstate="print"/>
          <a:srcRect t="3238" b="14286"/>
          <a:stretch>
            <a:fillRect/>
          </a:stretch>
        </p:blipFill>
        <p:spPr bwMode="auto">
          <a:xfrm>
            <a:off x="7753349" y="1175659"/>
            <a:ext cx="2082981" cy="3508350"/>
          </a:xfrm>
          <a:prstGeom prst="rect">
            <a:avLst/>
          </a:prstGeom>
          <a:noFill/>
        </p:spPr>
      </p:pic>
      <p:pic>
        <p:nvPicPr>
          <p:cNvPr id="2053" name="Picture 5" descr="D:\ФОТО\Новая папка (2)\Новая папка\IMG-20230208-WA0055.jpg"/>
          <p:cNvPicPr>
            <a:picLocks noChangeAspect="1" noChangeArrowheads="1"/>
          </p:cNvPicPr>
          <p:nvPr/>
        </p:nvPicPr>
        <p:blipFill>
          <a:blip r:embed="rId6" cstate="print"/>
          <a:srcRect b="31810"/>
          <a:stretch>
            <a:fillRect/>
          </a:stretch>
        </p:blipFill>
        <p:spPr bwMode="auto">
          <a:xfrm>
            <a:off x="2188574" y="3409405"/>
            <a:ext cx="2122170" cy="3215817"/>
          </a:xfrm>
          <a:prstGeom prst="rect">
            <a:avLst/>
          </a:prstGeom>
          <a:noFill/>
        </p:spPr>
      </p:pic>
      <p:pic>
        <p:nvPicPr>
          <p:cNvPr id="2054" name="Picture 6" descr="D:\ФОТО\Новая папка (2)\Новая папка\IMG-20230208-WA0062.jpg"/>
          <p:cNvPicPr>
            <a:picLocks noChangeAspect="1" noChangeArrowheads="1"/>
          </p:cNvPicPr>
          <p:nvPr/>
        </p:nvPicPr>
        <p:blipFill>
          <a:blip r:embed="rId7" cstate="print"/>
          <a:srcRect b="32190"/>
          <a:stretch>
            <a:fillRect/>
          </a:stretch>
        </p:blipFill>
        <p:spPr bwMode="auto">
          <a:xfrm>
            <a:off x="9190263" y="3135087"/>
            <a:ext cx="2314575" cy="3487783"/>
          </a:xfrm>
          <a:prstGeom prst="rect">
            <a:avLst/>
          </a:prstGeom>
          <a:noFill/>
        </p:spPr>
      </p:pic>
      <p:pic>
        <p:nvPicPr>
          <p:cNvPr id="2055" name="Picture 7" descr="D:\ФОТО\Новая папка (2)\Новая папка\IMG-20230208-WA0071.jpg"/>
          <p:cNvPicPr>
            <a:picLocks noChangeAspect="1" noChangeArrowheads="1"/>
          </p:cNvPicPr>
          <p:nvPr/>
        </p:nvPicPr>
        <p:blipFill>
          <a:blip r:embed="rId8" cstate="print"/>
          <a:srcRect t="8190" b="7810"/>
          <a:stretch>
            <a:fillRect/>
          </a:stretch>
        </p:blipFill>
        <p:spPr bwMode="auto">
          <a:xfrm>
            <a:off x="5630092" y="3448594"/>
            <a:ext cx="2103120" cy="31742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4" y="0"/>
            <a:ext cx="1217129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17372" y="16669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</a:rPr>
              <a:t>Исследовательский проект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</a:rPr>
              <a:t>«Деревья вокруг меня»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rot="5400000">
            <a:off x="857122" y="1788066"/>
            <a:ext cx="3001738" cy="2142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383243" y="4370825"/>
            <a:ext cx="2958056" cy="2095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/>
          </a:blip>
          <a:srcRect l="20006"/>
          <a:stretch/>
        </p:blipFill>
        <p:spPr>
          <a:xfrm rot="5400000">
            <a:off x="4945390" y="4149117"/>
            <a:ext cx="2573456" cy="2087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4719141" y="1744541"/>
            <a:ext cx="2771800" cy="184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 rot="5400000">
            <a:off x="8562522" y="1936314"/>
            <a:ext cx="3001737" cy="2002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8133675" y="4271553"/>
            <a:ext cx="2669308" cy="2233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" y="0"/>
            <a:ext cx="1217129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3588" y="218943"/>
            <a:ext cx="102543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</a:rPr>
              <a:t>Исследовательский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</a:rPr>
              <a:t>проект</a:t>
            </a:r>
            <a:endParaRPr lang="ru-RU" sz="3600" b="1" i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</a:rPr>
              <a:t>«Замкнутая экосистема, как живой экспонат»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хочу все знать\хлорофитум\WhatsApp Image 2022-04-14 at 13.38.1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1269" y="1487261"/>
            <a:ext cx="2106612" cy="28082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 descr="C:\Users\user\Desktop\хочу все знать\хлорофитум\WhatsApp Image 2022-04-14 at 13.38.0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6742" y="1451338"/>
            <a:ext cx="2106112" cy="28081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3" descr="C:\Users\user\Desktop\хочу все знать\хлорофитум\WhatsApp Image 2022-04-14 at 13.38.01.jpeg"/>
          <p:cNvPicPr>
            <a:picLocks noChangeAspect="1" noChangeArrowheads="1"/>
          </p:cNvPicPr>
          <p:nvPr/>
        </p:nvPicPr>
        <p:blipFill>
          <a:blip r:embed="rId5" cstate="print"/>
          <a:srcRect l="6652"/>
          <a:stretch>
            <a:fillRect/>
          </a:stretch>
        </p:blipFill>
        <p:spPr bwMode="auto">
          <a:xfrm>
            <a:off x="9065625" y="1449978"/>
            <a:ext cx="2129246" cy="28578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2" descr="C:\Users\user\Desktop\хочу все знать\хлорофитум\WhatsApp Image 2022-04-14 at 13.37.58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07575" y="4341670"/>
            <a:ext cx="3017521" cy="22640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2" descr="C:\Users\user\Desktop\хочу все знать\хлорофитум\WhatsApp Image 2022-04-14 at 13.37.58 (1)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51621" y="4317652"/>
            <a:ext cx="3142001" cy="23571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4" descr="G:\Хочу все знать\хлорофитум\IMG-20220420-WA001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43490" y="4369931"/>
            <a:ext cx="2882687" cy="21614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3" descr="C:\Users\user\Desktop\хочу все знать\хлорофитум\WhatsApp Image 2022-04-14 at 13.38.07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69476" y="1473836"/>
            <a:ext cx="2087563" cy="27828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" y="0"/>
            <a:ext cx="12171296" cy="6858000"/>
          </a:xfrm>
          <a:prstGeom prst="rect">
            <a:avLst/>
          </a:prstGeom>
        </p:spPr>
      </p:pic>
      <p:pic>
        <p:nvPicPr>
          <p:cNvPr id="3" name="Объект 4">
            <a:extLst>
              <a:ext uri="{FF2B5EF4-FFF2-40B4-BE49-F238E27FC236}">
                <a16:creationId xmlns="" xmlns:a16="http://schemas.microsoft.com/office/drawing/2014/main" id="{67FFE205-54B2-80B9-9666-C67317D6F9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2903" y="4802725"/>
            <a:ext cx="2165046" cy="19473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27418" y="418012"/>
            <a:ext cx="46503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9" name="Picture 7" descr="C:\Users\user\Downloads\41 Габдрахимов Шамиль_page-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34193" y="4112445"/>
            <a:ext cx="3187338" cy="2253697"/>
          </a:xfrm>
          <a:prstGeom prst="rect">
            <a:avLst/>
          </a:prstGeom>
          <a:noFill/>
        </p:spPr>
      </p:pic>
      <p:pic>
        <p:nvPicPr>
          <p:cNvPr id="3081" name="Picture 9" descr="C:\Users\user\Desktop\Дипломы воспитанников\Воспитанники 2021-2022\Бэхэт йолдызы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72567" y="1084217"/>
            <a:ext cx="2170811" cy="3069771"/>
          </a:xfrm>
          <a:prstGeom prst="rect">
            <a:avLst/>
          </a:prstGeom>
          <a:noFill/>
        </p:spPr>
      </p:pic>
      <p:pic>
        <p:nvPicPr>
          <p:cNvPr id="3082" name="Picture 10" descr="C:\Users\user\Desktop\Дипломы воспитанников\Воспитанники 2021-2022\Первые шаги 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52273" y="1058091"/>
            <a:ext cx="2207760" cy="3122022"/>
          </a:xfrm>
          <a:prstGeom prst="rect">
            <a:avLst/>
          </a:prstGeom>
          <a:noFill/>
        </p:spPr>
      </p:pic>
      <p:pic>
        <p:nvPicPr>
          <p:cNvPr id="3083" name="Picture 11" descr="C:\Users\user\Desktop\Дипломы воспитанников\2020-2021\Конкурс батареек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40970" y="1050122"/>
            <a:ext cx="2272253" cy="3208370"/>
          </a:xfrm>
          <a:prstGeom prst="rect">
            <a:avLst/>
          </a:prstGeom>
          <a:noFill/>
        </p:spPr>
      </p:pic>
      <p:pic>
        <p:nvPicPr>
          <p:cNvPr id="15" name="Picture 7" descr="C:\Users\user\Desktop\Дипломы воспитанников\2020-2021\Слайд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0468" y="4153989"/>
            <a:ext cx="2987041" cy="2240281"/>
          </a:xfrm>
          <a:prstGeom prst="rect">
            <a:avLst/>
          </a:prstGeom>
          <a:noFill/>
        </p:spPr>
      </p:pic>
      <p:pic>
        <p:nvPicPr>
          <p:cNvPr id="12" name="Picture 6" descr="C:\Users\user\Desktop\Дипломы воспитанников\Воспитанники 2021-2022\группа №11\41-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62055" y="1018678"/>
            <a:ext cx="2233749" cy="3158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" y="0"/>
            <a:ext cx="1217129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07313" y="305191"/>
            <a:ext cx="46503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C:\Users\user\Desktop\Дипломы воспитанников\Воспитанники 2021-2022\группа №13\11-01-2022_10-16-04\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8123" y="1088113"/>
            <a:ext cx="2063934" cy="2838331"/>
          </a:xfrm>
          <a:prstGeom prst="rect">
            <a:avLst/>
          </a:prstGeom>
          <a:noFill/>
        </p:spPr>
      </p:pic>
      <p:pic>
        <p:nvPicPr>
          <p:cNvPr id="6" name="Picture 4" descr="C:\Users\user\Desktop\Дипломы воспитанников\2020-2021\Конкурс Буду бдительным на льду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4884" y="1097281"/>
            <a:ext cx="2058211" cy="2904980"/>
          </a:xfrm>
          <a:prstGeom prst="rect">
            <a:avLst/>
          </a:prstGeom>
          <a:noFill/>
        </p:spPr>
      </p:pic>
      <p:pic>
        <p:nvPicPr>
          <p:cNvPr id="7" name="Picture 8" descr="C:\Users\user\Desktop\Дипломы воспитанников\2020-2021\Эколят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35959" y="3709849"/>
            <a:ext cx="2013773" cy="2847703"/>
          </a:xfrm>
          <a:prstGeom prst="rect">
            <a:avLst/>
          </a:prstGeom>
          <a:noFill/>
        </p:spPr>
      </p:pic>
      <p:pic>
        <p:nvPicPr>
          <p:cNvPr id="1026" name="Picture 2" descr="C:\Users\user\Desktop\Дипломы воспитанников\2022-2023\2 группа\МАСТЕРСКАЯ НОВОГОДНИХ ЧУДЕС - 0003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70925" y="1084216"/>
            <a:ext cx="1997833" cy="2821578"/>
          </a:xfrm>
          <a:prstGeom prst="rect">
            <a:avLst/>
          </a:prstGeom>
          <a:noFill/>
        </p:spPr>
      </p:pic>
      <p:pic>
        <p:nvPicPr>
          <p:cNvPr id="1027" name="Picture 3" descr="C:\Users\user\Desktop\Дипломы воспитанников\2022-2023\4 группа\алина А.  диплом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22203" y="3735978"/>
            <a:ext cx="2022287" cy="2860765"/>
          </a:xfrm>
          <a:prstGeom prst="rect">
            <a:avLst/>
          </a:prstGeom>
          <a:noFill/>
        </p:spPr>
      </p:pic>
      <p:pic>
        <p:nvPicPr>
          <p:cNvPr id="1028" name="Picture 4" descr="C:\Users\user\Desktop\Дипломы воспитанников\2022-2023\8 группа\Древо жизни - 000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94516" y="4264302"/>
            <a:ext cx="3002775" cy="21234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" y="0"/>
            <a:ext cx="12171296" cy="6858000"/>
          </a:xfrm>
          <a:prstGeom prst="rect">
            <a:avLst/>
          </a:prstGeom>
        </p:spPr>
      </p:pic>
      <p:pic>
        <p:nvPicPr>
          <p:cNvPr id="3" name="Объект 4">
            <a:extLst>
              <a:ext uri="{FF2B5EF4-FFF2-40B4-BE49-F238E27FC236}">
                <a16:creationId xmlns="" xmlns:a16="http://schemas.microsoft.com/office/drawing/2014/main" id="{67FFE205-54B2-80B9-9666-C67317D6F9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2903" y="4802725"/>
            <a:ext cx="2165046" cy="1947348"/>
          </a:xfrm>
          <a:prstGeom prst="rect">
            <a:avLst/>
          </a:prstGeom>
        </p:spPr>
      </p:pic>
      <p:pic>
        <p:nvPicPr>
          <p:cNvPr id="4098" name="Picture 2" descr="C:\Users\user\Desktop\Дипломы воспитанников\2020-2021\Гарифуллина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164" y="1031966"/>
            <a:ext cx="2236916" cy="3075760"/>
          </a:xfrm>
          <a:prstGeom prst="rect">
            <a:avLst/>
          </a:prstGeom>
          <a:noFill/>
        </p:spPr>
      </p:pic>
      <p:pic>
        <p:nvPicPr>
          <p:cNvPr id="4099" name="Picture 3" descr="C:\Users\user\Desktop\Дипломы воспитанников\2020-2021\Дорогой мир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58690" y="1084219"/>
            <a:ext cx="2023011" cy="2860766"/>
          </a:xfrm>
          <a:prstGeom prst="rect">
            <a:avLst/>
          </a:prstGeom>
          <a:noFill/>
        </p:spPr>
      </p:pic>
      <p:pic>
        <p:nvPicPr>
          <p:cNvPr id="4101" name="Picture 5" descr="C:\Users\user\Desktop\Дипломы воспитанников\2020-2021\Садикова Сафия Руслановн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78412" y="3801291"/>
            <a:ext cx="1967422" cy="2782389"/>
          </a:xfrm>
          <a:prstGeom prst="rect">
            <a:avLst/>
          </a:prstGeom>
          <a:noFill/>
        </p:spPr>
      </p:pic>
      <p:pic>
        <p:nvPicPr>
          <p:cNvPr id="4102" name="Picture 6" descr="C:\Users\user\Desktop\Дипломы воспитанников\2020-2021\Сәхнә көзгесе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8165" y="992776"/>
            <a:ext cx="2059997" cy="2910181"/>
          </a:xfrm>
          <a:prstGeom prst="rect">
            <a:avLst/>
          </a:prstGeom>
          <a:noFill/>
        </p:spPr>
      </p:pic>
      <p:pic>
        <p:nvPicPr>
          <p:cNvPr id="11" name="Picture 2" descr="C:\Users\user\Desktop\Дипломы воспитанников\Воспитанники 2021-2022\Всезнайка\Атрошенко Платон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58590" y="1136469"/>
            <a:ext cx="1938217" cy="2743199"/>
          </a:xfrm>
          <a:prstGeom prst="rect">
            <a:avLst/>
          </a:prstGeom>
          <a:noFill/>
        </p:spPr>
      </p:pic>
      <p:pic>
        <p:nvPicPr>
          <p:cNvPr id="12" name="Picture 3" descr="C:\Users\user\Desktop\Дипломы воспитанников\Воспитанники 2021-2022\группа №3\Слайд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90056" y="3877974"/>
            <a:ext cx="1867989" cy="2698207"/>
          </a:xfrm>
          <a:prstGeom prst="rect">
            <a:avLst/>
          </a:prstGeom>
          <a:noFill/>
        </p:spPr>
      </p:pic>
      <p:pic>
        <p:nvPicPr>
          <p:cNvPr id="13" name="Picture 4" descr="C:\Users\user\Desktop\Дипломы воспитанников\Воспитанники 2021-2022\группа №7\Музыка слов - 000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29169" y="3892730"/>
            <a:ext cx="1884448" cy="2664823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801292" y="287384"/>
            <a:ext cx="46503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57</Words>
  <Application>Microsoft Office PowerPoint</Application>
  <PresentationFormat>Произвольный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Лаборатория креативного мышления </vt:lpstr>
      <vt:lpstr>Занятия в студии «Робототехника»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Башкирова</dc:creator>
  <cp:lastModifiedBy>user</cp:lastModifiedBy>
  <cp:revision>20</cp:revision>
  <dcterms:created xsi:type="dcterms:W3CDTF">2022-09-19T12:56:49Z</dcterms:created>
  <dcterms:modified xsi:type="dcterms:W3CDTF">2023-02-17T10:57:17Z</dcterms:modified>
</cp:coreProperties>
</file>